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c4a808c8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c4a808c8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c4a808c8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c4a808c8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c4c5f7c3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c4c5f7c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c4c5f7c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c4c5f7c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c4c5f7c3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c4c5f7c3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c4c5f7c3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c4c5f7c3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c4c5f7c3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c4c5f7c3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c4c5f7c3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c4c5f7c3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www.google.co.in/url?sa=i&amp;url=https%3A%2F%2Fwww.pinterest.com%2Fpin%2F479000110337910666%2F&amp;psig=AOvVaw0PccIs7NfWlOSYtXy6m86a&amp;ust=1621750878197000&amp;source=images&amp;cd=vfe&amp;ved=2ahUKEwjJ66v50tzwAhVwxnMBHXWADtUQr4kDegUIARDiAQ" TargetMode="External"/><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www.youtube.com/watch?v=OHVGOp5Usv4" TargetMode="External"/><Relationship Id="rId4" Type="http://schemas.openxmlformats.org/officeDocument/2006/relationships/hyperlink" Target="https://www.google.co.in/url?sa=i&amp;url=https%3A%2F%2Fwww.pinterest.com%2Fpin%2F479000110337910666%2F&amp;psig=AOvVaw0PccIs7NfWlOSYtXy6m86a&amp;ust=1621750878197000&amp;source=images&amp;cd=vfe&amp;ved=2ahUKEwjJ66v50tzwAhVwxnMBHXWADtUQr4kDegUIARDiAQ" TargetMode="External"/><Relationship Id="rId11" Type="http://schemas.openxmlformats.org/officeDocument/2006/relationships/image" Target="../media/image4.png"/><Relationship Id="rId10" Type="http://schemas.openxmlformats.org/officeDocument/2006/relationships/image" Target="../media/image7.png"/><Relationship Id="rId9" Type="http://schemas.openxmlformats.org/officeDocument/2006/relationships/hyperlink" Target="https://www.google.co.in/url?sa=i&amp;url=https%3A%2F%2Fen.wikipedia.org%2Fwiki%2FShinbone_Alley_(film)&amp;psig=AOvVaw27cjVNKLBMYrOrVQS_OAL-&amp;ust=1621750201124000&amp;source=images&amp;cd=vfe&amp;ved=2ahUKEwjcyb620NzwAhVFDLcAHRUBCXMQr4kDegUIARCwAQ" TargetMode="External"/><Relationship Id="rId5" Type="http://schemas.openxmlformats.org/officeDocument/2006/relationships/hyperlink" Target="https://www.google.co.in/url?sa=i&amp;url=https%3A%2F%2Fwww.pinterest.com%2Fpin%2F479000110337910666%2F&amp;psig=AOvVaw0PccIs7NfWlOSYtXy6m86a&amp;ust=1621750878197000&amp;source=images&amp;cd=vfe&amp;ved=2ahUKEwjJ66v50tzwAhVwxnMBHXWADtUQr4kDegUIARDiAQ" TargetMode="External"/><Relationship Id="rId6" Type="http://schemas.openxmlformats.org/officeDocument/2006/relationships/hyperlink" Target="https://www.google.co.in/url?sa=i&amp;url=https%3A%2F%2Fen.wikipedia.org%2Fwiki%2FShinbone_Alley_(film)&amp;psig=AOvVaw27cjVNKLBMYrOrVQS_OAL-&amp;ust=1621750201124000&amp;source=images&amp;cd=vfe&amp;ved=2ahUKEwjcyb620NzwAhVFDLcAHRUBCXMQr4kDegUIARCwAQ" TargetMode="External"/><Relationship Id="rId7" Type="http://schemas.openxmlformats.org/officeDocument/2006/relationships/hyperlink" Target="https://www.google.co.in/url?sa=i&amp;url=https%3A%2F%2Fen.wikipedia.org%2Fwiki%2FShinbone_Alley_(film)&amp;psig=AOvVaw27cjVNKLBMYrOrVQS_OAL-&amp;ust=1621750201124000&amp;source=images&amp;cd=vfe&amp;ved=2ahUKEwjcyb620NzwAhVFDLcAHRUBCXMQr4kDegUIARCwAQ" TargetMode="External"/><Relationship Id="rId8" Type="http://schemas.openxmlformats.org/officeDocument/2006/relationships/hyperlink" Target="https://www.google.co.in/url?sa=i&amp;url=https%3A%2F%2Fen.wikipedia.org%2Fwiki%2FShinbone_Alley_(film)&amp;psig=AOvVaw27cjVNKLBMYrOrVQS_OAL-&amp;ust=1621750201124000&amp;source=images&amp;cd=vfe&amp;ved=2ahUKEwjcyb620NzwAhVFDLcAHRUBCXMQr4kDegUIARCwA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en.wikipedia.org/wiki/Title" TargetMode="External"/><Relationship Id="rId4" Type="http://schemas.openxmlformats.org/officeDocument/2006/relationships/hyperlink" Target="https://en.wikipedia.org/wiki/Head_of_state" TargetMode="External"/><Relationship Id="rId5" Type="http://schemas.openxmlformats.org/officeDocument/2006/relationships/hyperlink" Target="https://en.wikipedia.org/wiki/Pope" TargetMode="External"/><Relationship Id="rId6" Type="http://schemas.openxmlformats.org/officeDocument/2006/relationships/hyperlink" Target="https://en.wikipedia.org/wiki/Christian_denomination" TargetMode="External"/><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236975"/>
            <a:ext cx="8520600" cy="9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580">
                <a:latin typeface="Times New Roman"/>
                <a:ea typeface="Times New Roman"/>
                <a:cs typeface="Times New Roman"/>
                <a:sym typeface="Times New Roman"/>
              </a:rPr>
              <a:t>The Impossible Dream </a:t>
            </a:r>
            <a:endParaRPr sz="2580">
              <a:latin typeface="Times New Roman"/>
              <a:ea typeface="Times New Roman"/>
              <a:cs typeface="Times New Roman"/>
              <a:sym typeface="Times New Roman"/>
            </a:endParaRPr>
          </a:p>
          <a:p>
            <a:pPr indent="0" lvl="0" marL="0" rtl="0" algn="l">
              <a:spcBef>
                <a:spcPts val="0"/>
              </a:spcBef>
              <a:spcAft>
                <a:spcPts val="0"/>
              </a:spcAft>
              <a:buSzPts val="990"/>
              <a:buNone/>
            </a:pPr>
            <a:r>
              <a:rPr lang="en-GB" sz="2580">
                <a:latin typeface="Times New Roman"/>
                <a:ea typeface="Times New Roman"/>
                <a:cs typeface="Times New Roman"/>
                <a:sym typeface="Times New Roman"/>
              </a:rPr>
              <a:t>By Joe Darion </a:t>
            </a:r>
            <a:endParaRPr sz="2580">
              <a:latin typeface="Times New Roman"/>
              <a:ea typeface="Times New Roman"/>
              <a:cs typeface="Times New Roman"/>
              <a:sym typeface="Times New Roman"/>
            </a:endParaRPr>
          </a:p>
        </p:txBody>
      </p:sp>
      <p:sp>
        <p:nvSpPr>
          <p:cNvPr id="55" name="Google Shape;55;p13"/>
          <p:cNvSpPr txBox="1"/>
          <p:nvPr>
            <p:ph idx="1" type="body"/>
          </p:nvPr>
        </p:nvSpPr>
        <p:spPr>
          <a:xfrm>
            <a:off x="311700" y="1311775"/>
            <a:ext cx="4624800" cy="3650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sz="1800">
                <a:solidFill>
                  <a:schemeClr val="dk1"/>
                </a:solidFill>
                <a:latin typeface="Times New Roman"/>
                <a:ea typeface="Times New Roman"/>
                <a:cs typeface="Times New Roman"/>
                <a:sym typeface="Times New Roman"/>
              </a:rPr>
              <a:t>Joe Darion (1911-2001)</a:t>
            </a:r>
            <a:endParaRPr b="1" sz="1800">
              <a:solidFill>
                <a:schemeClr val="dk1"/>
              </a:solidFill>
              <a:latin typeface="Times New Roman"/>
              <a:ea typeface="Times New Roman"/>
              <a:cs typeface="Times New Roman"/>
              <a:sym typeface="Times New Roman"/>
            </a:endParaRPr>
          </a:p>
          <a:p>
            <a:pPr indent="-368358" lvl="0" marL="457200" rtl="0" algn="l">
              <a:spcBef>
                <a:spcPts val="1200"/>
              </a:spcBef>
              <a:spcAft>
                <a:spcPts val="0"/>
              </a:spcAft>
              <a:buClr>
                <a:schemeClr val="dk1"/>
              </a:buClr>
              <a:buSzPts val="2201"/>
              <a:buFont typeface="Times New Roman"/>
              <a:buChar char="-"/>
            </a:pPr>
            <a:r>
              <a:rPr lang="en-GB" sz="2200">
                <a:solidFill>
                  <a:schemeClr val="dk1"/>
                </a:solidFill>
                <a:latin typeface="Times New Roman"/>
                <a:ea typeface="Times New Roman"/>
                <a:cs typeface="Times New Roman"/>
                <a:sym typeface="Times New Roman"/>
              </a:rPr>
              <a:t>a popular songwriter and author</a:t>
            </a:r>
            <a:endParaRPr sz="2200">
              <a:solidFill>
                <a:schemeClr val="dk1"/>
              </a:solidFill>
              <a:latin typeface="Times New Roman"/>
              <a:ea typeface="Times New Roman"/>
              <a:cs typeface="Times New Roman"/>
              <a:sym typeface="Times New Roman"/>
            </a:endParaRPr>
          </a:p>
          <a:p>
            <a:pPr indent="-368358" lvl="0" marL="457200" rtl="0" algn="l">
              <a:spcBef>
                <a:spcPts val="0"/>
              </a:spcBef>
              <a:spcAft>
                <a:spcPts val="0"/>
              </a:spcAft>
              <a:buClr>
                <a:schemeClr val="dk1"/>
              </a:buClr>
              <a:buSzPts val="2201"/>
              <a:buFont typeface="Times New Roman"/>
              <a:buChar char="-"/>
            </a:pPr>
            <a:r>
              <a:rPr lang="en-GB" sz="2200">
                <a:solidFill>
                  <a:schemeClr val="dk1"/>
                </a:solidFill>
                <a:latin typeface="Times New Roman"/>
                <a:ea typeface="Times New Roman"/>
                <a:cs typeface="Times New Roman"/>
                <a:sym typeface="Times New Roman"/>
              </a:rPr>
              <a:t>he was educated at city college of New York.</a:t>
            </a:r>
            <a:endParaRPr sz="22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GB" sz="2200">
                <a:solidFill>
                  <a:schemeClr val="dk1"/>
                </a:solidFill>
                <a:latin typeface="Times New Roman"/>
                <a:ea typeface="Times New Roman"/>
                <a:cs typeface="Times New Roman"/>
                <a:sym typeface="Times New Roman"/>
              </a:rPr>
              <a:t>he has to his credit scores of famous lyrics for broadway musicals including super hits like ‘Shinbone Alley’ and ‘Man of La Mancha.</a:t>
            </a:r>
            <a:endParaRPr b="1" sz="18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sz="1800">
              <a:solidFill>
                <a:schemeClr val="dk1"/>
              </a:solidFill>
              <a:latin typeface="Times New Roman"/>
              <a:ea typeface="Times New Roman"/>
              <a:cs typeface="Times New Roman"/>
              <a:sym typeface="Times New Roman"/>
            </a:endParaRPr>
          </a:p>
        </p:txBody>
      </p:sp>
      <p:sp>
        <p:nvSpPr>
          <p:cNvPr id="56" name="Google Shape;56;p13"/>
          <p:cNvSpPr txBox="1"/>
          <p:nvPr>
            <p:ph idx="2" type="body"/>
          </p:nvPr>
        </p:nvSpPr>
        <p:spPr>
          <a:xfrm>
            <a:off x="4832400" y="183750"/>
            <a:ext cx="3999900" cy="477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                              utube.com(google images)</a:t>
            </a:r>
            <a:endParaRPr/>
          </a:p>
        </p:txBody>
      </p:sp>
      <p:pic>
        <p:nvPicPr>
          <p:cNvPr id="57" name="Google Shape;57;p13"/>
          <p:cNvPicPr preferRelativeResize="0"/>
          <p:nvPr/>
        </p:nvPicPr>
        <p:blipFill>
          <a:blip r:embed="rId3">
            <a:alphaModFix/>
          </a:blip>
          <a:stretch>
            <a:fillRect/>
          </a:stretch>
        </p:blipFill>
        <p:spPr>
          <a:xfrm>
            <a:off x="5032875" y="236975"/>
            <a:ext cx="3999900" cy="423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55925"/>
            <a:ext cx="8520600" cy="1532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b="1" lang="en-GB" sz="800">
                <a:solidFill>
                  <a:schemeClr val="dk2"/>
                </a:solidFill>
              </a:rPr>
              <a:t>Broadway Theatre NYC - East Village Apartments New York</a:t>
            </a:r>
            <a:endParaRPr b="1" sz="800">
              <a:solidFill>
                <a:schemeClr val="dk2"/>
              </a:solidFill>
            </a:endParaRPr>
          </a:p>
          <a:p>
            <a:pPr indent="0" lvl="0" marL="0" rtl="0" algn="l">
              <a:spcBef>
                <a:spcPts val="0"/>
              </a:spcBef>
              <a:spcAft>
                <a:spcPts val="0"/>
              </a:spcAft>
              <a:buClr>
                <a:schemeClr val="dk1"/>
              </a:buClr>
              <a:buSzPts val="1100"/>
              <a:buFont typeface="Arial"/>
              <a:buNone/>
            </a:pPr>
            <a:r>
              <a:rPr b="1" lang="en-GB" sz="800">
                <a:solidFill>
                  <a:schemeClr val="dk2"/>
                </a:solidFill>
              </a:rPr>
              <a:t>Eastvillageapts.bysudha.com</a:t>
            </a:r>
            <a:endParaRPr b="1" sz="8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GB" sz="800">
                <a:solidFill>
                  <a:schemeClr val="dk2"/>
                </a:solidFill>
              </a:rPr>
              <a:t>(google images) </a:t>
            </a:r>
            <a:endParaRPr b="1" sz="800">
              <a:solidFill>
                <a:schemeClr val="dk2"/>
              </a:solidFill>
              <a:uFill>
                <a:noFill/>
              </a:uFill>
              <a:hlinkClick r:id="rId3">
                <a:extLst>
                  <a:ext uri="{A12FA001-AC4F-418D-AE19-62706E023703}">
                    <ahyp:hlinkClr val="tx"/>
                  </a:ext>
                </a:extLst>
              </a:hlinkClick>
            </a:endParaRPr>
          </a:p>
        </p:txBody>
      </p:sp>
      <p:sp>
        <p:nvSpPr>
          <p:cNvPr id="63" name="Google Shape;63;p14"/>
          <p:cNvSpPr txBox="1"/>
          <p:nvPr>
            <p:ph idx="1" type="body"/>
          </p:nvPr>
        </p:nvSpPr>
        <p:spPr>
          <a:xfrm>
            <a:off x="311700" y="3290925"/>
            <a:ext cx="4260300" cy="1645200"/>
          </a:xfrm>
          <a:prstGeom prst="rect">
            <a:avLst/>
          </a:prstGeom>
        </p:spPr>
        <p:txBody>
          <a:bodyPr anchorCtr="0" anchor="t" bIns="91425" lIns="91425" spcFirstLastPara="1" rIns="91425" wrap="square" tIns="91425">
            <a:noAutofit/>
          </a:bodyPr>
          <a:lstStyle/>
          <a:p>
            <a:pPr indent="-291465" lvl="0" marL="457200" rtl="0" algn="l">
              <a:lnSpc>
                <a:spcPct val="95000"/>
              </a:lnSpc>
              <a:spcBef>
                <a:spcPts val="0"/>
              </a:spcBef>
              <a:spcAft>
                <a:spcPts val="0"/>
              </a:spcAft>
              <a:buClr>
                <a:schemeClr val="dk1"/>
              </a:buClr>
              <a:buSzPts val="990"/>
              <a:buFont typeface="Times New Roman"/>
              <a:buChar char="-"/>
            </a:pPr>
            <a:r>
              <a:rPr b="1" lang="en-GB" sz="1410">
                <a:solidFill>
                  <a:srgbClr val="202124"/>
                </a:solidFill>
                <a:highlight>
                  <a:srgbClr val="FFFFFF"/>
                </a:highlight>
                <a:latin typeface="Times New Roman"/>
                <a:ea typeface="Times New Roman"/>
                <a:cs typeface="Times New Roman"/>
                <a:sym typeface="Times New Roman"/>
              </a:rPr>
              <a:t>Broadway theatre, also simply known as Broadway, refers to the theatrical performances which are presented in the 41 professional theatres, each with 500 or more seats, located in the Theater District and the Lincoln Center along Broadway, in Midtown Manhattan, New York City</a:t>
            </a:r>
            <a:r>
              <a:rPr b="1" lang="en-GB" sz="1740">
                <a:solidFill>
                  <a:schemeClr val="dk1"/>
                </a:solidFill>
                <a:latin typeface="Times New Roman"/>
                <a:ea typeface="Times New Roman"/>
                <a:cs typeface="Times New Roman"/>
                <a:sym typeface="Times New Roman"/>
              </a:rPr>
              <a:t>.</a:t>
            </a:r>
            <a:endParaRPr b="1" sz="174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1200"/>
              </a:spcAft>
              <a:buSzPts val="605"/>
              <a:buNone/>
            </a:pPr>
            <a:r>
              <a:t/>
            </a:r>
            <a:endParaRPr sz="770"/>
          </a:p>
        </p:txBody>
      </p:sp>
      <p:sp>
        <p:nvSpPr>
          <p:cNvPr id="64" name="Google Shape;64;p14"/>
          <p:cNvSpPr txBox="1"/>
          <p:nvPr>
            <p:ph idx="2" type="body"/>
          </p:nvPr>
        </p:nvSpPr>
        <p:spPr>
          <a:xfrm>
            <a:off x="4832400" y="445025"/>
            <a:ext cx="3999900" cy="42843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en-GB"/>
              <a:t>britannica.com (google images)</a:t>
            </a:r>
            <a:endParaRPr/>
          </a:p>
        </p:txBody>
      </p:sp>
      <p:pic>
        <p:nvPicPr>
          <p:cNvPr id="65" name="Google Shape;65;p14"/>
          <p:cNvPicPr preferRelativeResize="0"/>
          <p:nvPr/>
        </p:nvPicPr>
        <p:blipFill>
          <a:blip r:embed="rId4">
            <a:alphaModFix/>
          </a:blip>
          <a:stretch>
            <a:fillRect/>
          </a:stretch>
        </p:blipFill>
        <p:spPr>
          <a:xfrm>
            <a:off x="4729200" y="137700"/>
            <a:ext cx="4417500" cy="4050750"/>
          </a:xfrm>
          <a:prstGeom prst="rect">
            <a:avLst/>
          </a:prstGeom>
          <a:noFill/>
          <a:ln>
            <a:noFill/>
          </a:ln>
        </p:spPr>
      </p:pic>
      <p:pic>
        <p:nvPicPr>
          <p:cNvPr id="66" name="Google Shape;66;p14"/>
          <p:cNvPicPr preferRelativeResize="0"/>
          <p:nvPr/>
        </p:nvPicPr>
        <p:blipFill>
          <a:blip r:embed="rId5">
            <a:alphaModFix/>
          </a:blip>
          <a:stretch>
            <a:fillRect/>
          </a:stretch>
        </p:blipFill>
        <p:spPr>
          <a:xfrm>
            <a:off x="311700" y="621350"/>
            <a:ext cx="4147275" cy="266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3347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2" name="Google Shape;72;p15"/>
          <p:cNvSpPr txBox="1"/>
          <p:nvPr>
            <p:ph idx="1" type="body"/>
          </p:nvPr>
        </p:nvSpPr>
        <p:spPr>
          <a:xfrm>
            <a:off x="311700" y="276150"/>
            <a:ext cx="3999900" cy="4764000"/>
          </a:xfrm>
          <a:prstGeom prst="rect">
            <a:avLst/>
          </a:prstGeom>
        </p:spPr>
        <p:txBody>
          <a:bodyPr anchorCtr="0" anchor="t" bIns="91425" lIns="91425" spcFirstLastPara="1" rIns="91425" wrap="square" tIns="91425">
            <a:normAutofit fontScale="32500"/>
          </a:bodyPr>
          <a:lstStyle/>
          <a:p>
            <a:pPr indent="0" lvl="0" marL="457200" rtl="0" algn="l">
              <a:spcBef>
                <a:spcPts val="0"/>
              </a:spcBef>
              <a:spcAft>
                <a:spcPts val="0"/>
              </a:spcAft>
              <a:buNone/>
            </a:pPr>
            <a:r>
              <a:rPr lang="en-GB" sz="2205">
                <a:solidFill>
                  <a:schemeClr val="dk1"/>
                </a:solidFill>
              </a:rPr>
              <a:t>·</a:t>
            </a:r>
            <a:r>
              <a:rPr lang="en-GB" sz="1905">
                <a:solidFill>
                  <a:schemeClr val="dk1"/>
                </a:solidFill>
                <a:latin typeface="Times New Roman"/>
                <a:ea typeface="Times New Roman"/>
                <a:cs typeface="Times New Roman"/>
                <a:sym typeface="Times New Roman"/>
              </a:rPr>
              <a:t>       </a:t>
            </a:r>
            <a:r>
              <a:rPr lang="en-GB" sz="1905">
                <a:solidFill>
                  <a:schemeClr val="dk1"/>
                </a:solidFill>
                <a:latin typeface="Times New Roman"/>
                <a:ea typeface="Times New Roman"/>
                <a:cs typeface="Times New Roman"/>
                <a:sym typeface="Times New Roman"/>
              </a:rPr>
              <a:t>  </a:t>
            </a:r>
            <a:r>
              <a:rPr b="1" lang="en-GB" sz="2605">
                <a:solidFill>
                  <a:schemeClr val="dk1"/>
                </a:solidFill>
              </a:rPr>
              <a:t>‘</a:t>
            </a:r>
            <a:r>
              <a:rPr b="1" lang="en-GB" sz="4144">
                <a:solidFill>
                  <a:schemeClr val="dk1"/>
                </a:solidFill>
              </a:rPr>
              <a:t>Man of La</a:t>
            </a:r>
            <a:r>
              <a:rPr b="1" lang="en-GB" sz="4144">
                <a:solidFill>
                  <a:schemeClr val="dk1"/>
                </a:solidFill>
              </a:rPr>
              <a:t> Mancha is </a:t>
            </a:r>
            <a:r>
              <a:rPr b="1" lang="en-GB" sz="3844">
                <a:solidFill>
                  <a:schemeClr val="dk1"/>
                </a:solidFill>
                <a:highlight>
                  <a:srgbClr val="FFFFFF"/>
                </a:highlight>
              </a:rPr>
              <a:t>a</a:t>
            </a:r>
            <a:r>
              <a:rPr b="1" lang="en-GB" sz="3844">
                <a:solidFill>
                  <a:schemeClr val="dk1"/>
                </a:solidFill>
                <a:highlight>
                  <a:srgbClr val="FFFFFF"/>
                </a:highlight>
              </a:rPr>
              <a:t> 1972 film adaptation of the Broadway Musical.          </a:t>
            </a:r>
            <a:r>
              <a:rPr b="1" lang="en-GB" sz="2305">
                <a:solidFill>
                  <a:schemeClr val="dk1"/>
                </a:solidFill>
                <a:highlight>
                  <a:srgbClr val="FFFFFF"/>
                </a:highlight>
              </a:rPr>
              <a:t>                             </a:t>
            </a:r>
            <a:endParaRPr b="1" sz="2305">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457200" rtl="0" algn="l">
              <a:spcBef>
                <a:spcPts val="1200"/>
              </a:spcBef>
              <a:spcAft>
                <a:spcPts val="0"/>
              </a:spcAft>
              <a:buNone/>
            </a:pPr>
            <a:r>
              <a:t/>
            </a:r>
            <a:endParaRPr b="1" sz="1100">
              <a:solidFill>
                <a:schemeClr val="dk1"/>
              </a:solidFill>
              <a:highlight>
                <a:srgbClr val="FFFFFF"/>
              </a:highlight>
            </a:endParaRPr>
          </a:p>
          <a:p>
            <a:pPr indent="0" lvl="0" marL="76200" marR="76200" rtl="0" algn="l">
              <a:lnSpc>
                <a:spcPct val="200000"/>
              </a:lnSpc>
              <a:spcBef>
                <a:spcPts val="1200"/>
              </a:spcBef>
              <a:spcAft>
                <a:spcPts val="0"/>
              </a:spcAft>
              <a:buNone/>
            </a:pPr>
            <a:r>
              <a:t/>
            </a:r>
            <a:endParaRPr sz="900">
              <a:solidFill>
                <a:schemeClr val="dk1"/>
              </a:solidFill>
              <a:highlight>
                <a:srgbClr val="FFFFFF"/>
              </a:highlight>
            </a:endParaRPr>
          </a:p>
          <a:p>
            <a:pPr indent="0" lvl="0" marL="76200" marR="76200" rtl="0" algn="l">
              <a:lnSpc>
                <a:spcPct val="200000"/>
              </a:lnSpc>
              <a:spcBef>
                <a:spcPts val="1000"/>
              </a:spcBef>
              <a:spcAft>
                <a:spcPts val="0"/>
              </a:spcAft>
              <a:buNone/>
            </a:pPr>
            <a:r>
              <a:t/>
            </a:r>
            <a:endParaRPr sz="900">
              <a:solidFill>
                <a:schemeClr val="dk1"/>
              </a:solidFill>
              <a:highlight>
                <a:srgbClr val="FFFFFF"/>
              </a:highlight>
            </a:endParaRPr>
          </a:p>
          <a:p>
            <a:pPr indent="0" lvl="0" marL="0" rtl="0" algn="l">
              <a:spcBef>
                <a:spcPts val="0"/>
              </a:spcBef>
              <a:spcAft>
                <a:spcPts val="0"/>
              </a:spcAft>
              <a:buNone/>
            </a:pPr>
            <a:r>
              <a:t/>
            </a:r>
            <a:endParaRPr sz="900">
              <a:solidFill>
                <a:schemeClr val="dk1"/>
              </a:solidFill>
              <a:highlight>
                <a:srgbClr val="FFFFFF"/>
              </a:highlight>
            </a:endParaRPr>
          </a:p>
          <a:p>
            <a:pPr indent="0" lvl="0" marL="0" rtl="0" algn="l">
              <a:spcBef>
                <a:spcPts val="1200"/>
              </a:spcBef>
              <a:spcAft>
                <a:spcPts val="0"/>
              </a:spcAft>
              <a:buNone/>
            </a:pPr>
            <a:r>
              <a:t/>
            </a:r>
            <a:endParaRPr sz="900">
              <a:solidFill>
                <a:schemeClr val="dk1"/>
              </a:solidFill>
              <a:highlight>
                <a:srgbClr val="FFFFFF"/>
              </a:highlight>
            </a:endParaRPr>
          </a:p>
          <a:p>
            <a:pPr indent="0" lvl="0" marL="0" rtl="0" algn="l">
              <a:spcBef>
                <a:spcPts val="1200"/>
              </a:spcBef>
              <a:spcAft>
                <a:spcPts val="0"/>
              </a:spcAft>
              <a:buNone/>
            </a:pPr>
            <a:r>
              <a:t/>
            </a:r>
            <a:endParaRPr sz="900">
              <a:solidFill>
                <a:schemeClr val="dk1"/>
              </a:solidFill>
              <a:highlight>
                <a:srgbClr val="FFFFFF"/>
              </a:highlight>
            </a:endParaRPr>
          </a:p>
          <a:p>
            <a:pPr indent="0" lvl="0" marL="0" rtl="0" algn="l">
              <a:spcBef>
                <a:spcPts val="1200"/>
              </a:spcBef>
              <a:spcAft>
                <a:spcPts val="0"/>
              </a:spcAft>
              <a:buNone/>
            </a:pPr>
            <a:r>
              <a:t/>
            </a:r>
            <a:endParaRPr sz="900">
              <a:solidFill>
                <a:schemeClr val="dk1"/>
              </a:solidFill>
              <a:highlight>
                <a:srgbClr val="FFFFFF"/>
              </a:highlight>
            </a:endParaRPr>
          </a:p>
          <a:p>
            <a:pPr indent="0" lvl="0" marL="0" rtl="0" algn="l">
              <a:spcBef>
                <a:spcPts val="1200"/>
              </a:spcBef>
              <a:spcAft>
                <a:spcPts val="0"/>
              </a:spcAft>
              <a:buNone/>
            </a:pPr>
            <a:r>
              <a:rPr b="1" lang="en-GB" sz="3827"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https://www.youtube.com/watch?v=OHVGOp5Usv4</a:t>
            </a:r>
            <a:r>
              <a:rPr b="1" lang="en-GB" sz="3827">
                <a:solidFill>
                  <a:schemeClr val="dk1"/>
                </a:solidFill>
                <a:latin typeface="Times New Roman"/>
                <a:ea typeface="Times New Roman"/>
                <a:cs typeface="Times New Roman"/>
                <a:sym typeface="Times New Roman"/>
              </a:rPr>
              <a:t> </a:t>
            </a:r>
            <a:endParaRPr b="1" sz="3827">
              <a:solidFill>
                <a:schemeClr val="dk1"/>
              </a:solidFill>
              <a:latin typeface="Times New Roman"/>
              <a:ea typeface="Times New Roman"/>
              <a:cs typeface="Times New Roman"/>
              <a:sym typeface="Times New Roman"/>
            </a:endParaRPr>
          </a:p>
          <a:p>
            <a:pPr indent="0" lvl="0" marL="76200" marR="76200" rtl="0" algn="l">
              <a:lnSpc>
                <a:spcPct val="200000"/>
              </a:lnSpc>
              <a:spcBef>
                <a:spcPts val="1200"/>
              </a:spcBef>
              <a:spcAft>
                <a:spcPts val="0"/>
              </a:spcAft>
              <a:buNone/>
            </a:pPr>
            <a:r>
              <a:t/>
            </a:r>
            <a:endParaRPr sz="900">
              <a:solidFill>
                <a:schemeClr val="dk1"/>
              </a:solidFill>
              <a:highlight>
                <a:srgbClr val="FFFFFF"/>
              </a:highlight>
            </a:endParaRPr>
          </a:p>
          <a:p>
            <a:pPr indent="0" lvl="0" marL="76200" marR="76200" rtl="0" algn="l">
              <a:lnSpc>
                <a:spcPct val="200000"/>
              </a:lnSpc>
              <a:spcBef>
                <a:spcPts val="1000"/>
              </a:spcBef>
              <a:spcAft>
                <a:spcPts val="0"/>
              </a:spcAft>
              <a:buNone/>
            </a:pPr>
            <a:r>
              <a:t/>
            </a:r>
            <a:endParaRPr sz="900">
              <a:solidFill>
                <a:schemeClr val="dk1"/>
              </a:solidFill>
              <a:highlight>
                <a:srgbClr val="FFFFFF"/>
              </a:highlight>
            </a:endParaRPr>
          </a:p>
          <a:p>
            <a:pPr indent="0" lvl="0" marL="76200" marR="76200" rtl="0" algn="l">
              <a:lnSpc>
                <a:spcPct val="200000"/>
              </a:lnSpc>
              <a:spcBef>
                <a:spcPts val="1000"/>
              </a:spcBef>
              <a:spcAft>
                <a:spcPts val="0"/>
              </a:spcAft>
              <a:buNone/>
            </a:pPr>
            <a:r>
              <a:rPr b="1" lang="en-GB" sz="2445">
                <a:solidFill>
                  <a:schemeClr val="dk1"/>
                </a:solidFill>
                <a:highlight>
                  <a:srgbClr val="FFFFFF"/>
                </a:highlight>
              </a:rPr>
              <a:t>youtube.com</a:t>
            </a:r>
            <a:r>
              <a:rPr b="1" lang="en-GB" sz="2445">
                <a:solidFill>
                  <a:schemeClr val="dk1"/>
                </a:solidFill>
                <a:highlight>
                  <a:srgbClr val="FFFFFF"/>
                </a:highlight>
                <a:uFill>
                  <a:noFill/>
                </a:uFill>
                <a:hlinkClick r:id="rId4">
                  <a:extLst>
                    <a:ext uri="{A12FA001-AC4F-418D-AE19-62706E023703}">
                      <ahyp:hlinkClr val="tx"/>
                    </a:ext>
                  </a:extLst>
                </a:hlinkClick>
              </a:rPr>
              <a:t> </a:t>
            </a:r>
            <a:r>
              <a:rPr b="1" lang="en-GB" sz="2395" u="sng">
                <a:solidFill>
                  <a:srgbClr val="5F6368"/>
                </a:solidFill>
                <a:hlinkClick r:id="rId5">
                  <a:extLst>
                    <a:ext uri="{A12FA001-AC4F-418D-AE19-62706E023703}">
                      <ahyp:hlinkClr val="tx"/>
                    </a:ext>
                  </a:extLst>
                </a:hlinkClick>
              </a:rPr>
              <a:t> (google images)</a:t>
            </a:r>
            <a:endParaRPr b="1" sz="2395" u="sng">
              <a:solidFill>
                <a:srgbClr val="5F6368"/>
              </a:solidFill>
            </a:endParaRPr>
          </a:p>
          <a:p>
            <a:pPr indent="0" lvl="0" marL="457200" rtl="0" algn="l">
              <a:spcBef>
                <a:spcPts val="0"/>
              </a:spcBef>
              <a:spcAft>
                <a:spcPts val="0"/>
              </a:spcAft>
              <a:buNone/>
            </a:pPr>
            <a:r>
              <a:t/>
            </a:r>
            <a:endParaRPr b="1" sz="1100">
              <a:solidFill>
                <a:schemeClr val="dk1"/>
              </a:solidFill>
              <a:highlight>
                <a:srgbClr val="FFFFFF"/>
              </a:highlight>
            </a:endParaRPr>
          </a:p>
          <a:p>
            <a:pPr indent="0" lvl="0" marL="457200" rtl="0" algn="l">
              <a:spcBef>
                <a:spcPts val="1200"/>
              </a:spcBef>
              <a:spcAft>
                <a:spcPts val="1200"/>
              </a:spcAft>
              <a:buClr>
                <a:schemeClr val="dk1"/>
              </a:buClr>
              <a:buSzPct val="100000"/>
              <a:buFont typeface="Arial"/>
              <a:buNone/>
            </a:pPr>
            <a:r>
              <a:t/>
            </a:r>
            <a:endParaRPr b="1" sz="1100">
              <a:solidFill>
                <a:schemeClr val="dk1"/>
              </a:solidFill>
              <a:highlight>
                <a:srgbClr val="FFFFFF"/>
              </a:highlight>
            </a:endParaRPr>
          </a:p>
        </p:txBody>
      </p:sp>
      <p:sp>
        <p:nvSpPr>
          <p:cNvPr id="73" name="Google Shape;73;p15"/>
          <p:cNvSpPr txBox="1"/>
          <p:nvPr>
            <p:ph idx="2" type="body"/>
          </p:nvPr>
        </p:nvSpPr>
        <p:spPr>
          <a:xfrm>
            <a:off x="4832400" y="356700"/>
            <a:ext cx="4147200" cy="4591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Clr>
                <a:schemeClr val="dk1"/>
              </a:buClr>
              <a:buSzPts val="1100"/>
              <a:buFont typeface="Arial"/>
              <a:buNone/>
            </a:pPr>
            <a:r>
              <a:rPr lang="en-GB" sz="2205">
                <a:solidFill>
                  <a:schemeClr val="dk1"/>
                </a:solidFill>
              </a:rPr>
              <a:t> </a:t>
            </a:r>
            <a:r>
              <a:rPr b="1" lang="en-GB" sz="1050">
                <a:solidFill>
                  <a:srgbClr val="5F6368"/>
                </a:solidFill>
                <a:highlight>
                  <a:srgbClr val="FFFFFF"/>
                </a:highlight>
              </a:rPr>
              <a:t>Shinbone Alley</a:t>
            </a:r>
            <a:r>
              <a:rPr lang="en-GB" sz="1050">
                <a:solidFill>
                  <a:srgbClr val="4D5156"/>
                </a:solidFill>
                <a:highlight>
                  <a:srgbClr val="FFFFFF"/>
                </a:highlight>
              </a:rPr>
              <a:t> is a 1970 animated musical comedy film.</a:t>
            </a:r>
            <a:r>
              <a:rPr lang="en-GB" sz="2205">
                <a:solidFill>
                  <a:schemeClr val="dk1"/>
                </a:solidFill>
              </a:rPr>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76200" marR="76200" rtl="0" algn="l">
              <a:lnSpc>
                <a:spcPct val="166666"/>
              </a:lnSpc>
              <a:spcBef>
                <a:spcPts val="1200"/>
              </a:spcBef>
              <a:spcAft>
                <a:spcPts val="0"/>
              </a:spcAft>
              <a:buClr>
                <a:schemeClr val="dk1"/>
              </a:buClr>
              <a:buSzPts val="1100"/>
              <a:buFont typeface="Arial"/>
              <a:buNone/>
            </a:pPr>
            <a:r>
              <a:rPr lang="en-GB" sz="900" u="sng">
                <a:solidFill>
                  <a:srgbClr val="3C4043"/>
                </a:solidFill>
                <a:highlight>
                  <a:srgbClr val="FFFFFF"/>
                </a:highlight>
                <a:latin typeface="Roboto"/>
                <a:ea typeface="Roboto"/>
                <a:cs typeface="Roboto"/>
                <a:sym typeface="Roboto"/>
                <a:hlinkClick r:id="rId6">
                  <a:extLst>
                    <a:ext uri="{A12FA001-AC4F-418D-AE19-62706E023703}">
                      <ahyp:hlinkClr val="tx"/>
                    </a:ext>
                  </a:extLst>
                </a:hlinkClick>
              </a:rPr>
              <a:t>Shinbone Alley (film) - Wikipedia</a:t>
            </a:r>
            <a:endParaRPr sz="900" u="sng">
              <a:solidFill>
                <a:srgbClr val="3C4043"/>
              </a:solidFill>
              <a:highlight>
                <a:srgbClr val="FFFFFF"/>
              </a:highlight>
              <a:latin typeface="Roboto"/>
              <a:ea typeface="Roboto"/>
              <a:cs typeface="Roboto"/>
              <a:sym typeface="Roboto"/>
              <a:hlinkClick r:id="rId7">
                <a:extLst>
                  <a:ext uri="{A12FA001-AC4F-418D-AE19-62706E023703}">
                    <ahyp:hlinkClr val="tx"/>
                  </a:ext>
                </a:extLst>
              </a:hlinkClick>
            </a:endParaRPr>
          </a:p>
          <a:p>
            <a:pPr indent="0" lvl="0" marL="76200" marR="76200" rtl="0" algn="l">
              <a:lnSpc>
                <a:spcPct val="141176"/>
              </a:lnSpc>
              <a:spcBef>
                <a:spcPts val="1000"/>
              </a:spcBef>
              <a:spcAft>
                <a:spcPts val="0"/>
              </a:spcAft>
              <a:buNone/>
            </a:pPr>
            <a:r>
              <a:t/>
            </a:r>
            <a:endParaRPr/>
          </a:p>
          <a:p>
            <a:pPr indent="0" lvl="0" marL="76200" marR="76200" rtl="0" algn="l">
              <a:lnSpc>
                <a:spcPct val="141176"/>
              </a:lnSpc>
              <a:spcBef>
                <a:spcPts val="1000"/>
              </a:spcBef>
              <a:spcAft>
                <a:spcPts val="0"/>
              </a:spcAft>
              <a:buClr>
                <a:schemeClr val="dk1"/>
              </a:buClr>
              <a:buSzPts val="1100"/>
              <a:buFont typeface="Arial"/>
              <a:buNone/>
            </a:pPr>
            <a:r>
              <a:rPr lang="en-GB" sz="1150" u="sng">
                <a:solidFill>
                  <a:srgbClr val="5F6368"/>
                </a:solidFill>
                <a:highlight>
                  <a:srgbClr val="FFFFFF"/>
                </a:highlight>
                <a:latin typeface="Roboto"/>
                <a:ea typeface="Roboto"/>
                <a:cs typeface="Roboto"/>
                <a:sym typeface="Roboto"/>
                <a:hlinkClick r:id="rId8">
                  <a:extLst>
                    <a:ext uri="{A12FA001-AC4F-418D-AE19-62706E023703}">
                      <ahyp:hlinkClr val="tx"/>
                    </a:ext>
                  </a:extLst>
                </a:hlinkClick>
              </a:rPr>
              <a:t>En.wikipedia.org (google images)</a:t>
            </a:r>
            <a:endParaRPr sz="1150" u="sng">
              <a:solidFill>
                <a:srgbClr val="5F6368"/>
              </a:solidFill>
              <a:highlight>
                <a:srgbClr val="FFFFFF"/>
              </a:highlight>
              <a:latin typeface="Roboto"/>
              <a:ea typeface="Roboto"/>
              <a:cs typeface="Roboto"/>
              <a:sym typeface="Roboto"/>
              <a:hlinkClick r:id="rId9">
                <a:extLst>
                  <a:ext uri="{A12FA001-AC4F-418D-AE19-62706E023703}">
                    <ahyp:hlinkClr val="tx"/>
                  </a:ext>
                </a:extLst>
              </a:hlinkClick>
            </a:endParaRPr>
          </a:p>
          <a:p>
            <a:pPr indent="0" lvl="0" marL="0" rtl="0" algn="l">
              <a:spcBef>
                <a:spcPts val="0"/>
              </a:spcBef>
              <a:spcAft>
                <a:spcPts val="1200"/>
              </a:spcAft>
              <a:buNone/>
            </a:pPr>
            <a:r>
              <a:t/>
            </a:r>
            <a:endParaRPr/>
          </a:p>
        </p:txBody>
      </p:sp>
      <p:pic>
        <p:nvPicPr>
          <p:cNvPr id="74" name="Google Shape;74;p15"/>
          <p:cNvPicPr preferRelativeResize="0"/>
          <p:nvPr/>
        </p:nvPicPr>
        <p:blipFill>
          <a:blip r:embed="rId10">
            <a:alphaModFix/>
          </a:blip>
          <a:stretch>
            <a:fillRect/>
          </a:stretch>
        </p:blipFill>
        <p:spPr>
          <a:xfrm>
            <a:off x="4458975" y="955050"/>
            <a:ext cx="4373325" cy="3164350"/>
          </a:xfrm>
          <a:prstGeom prst="rect">
            <a:avLst/>
          </a:prstGeom>
          <a:noFill/>
          <a:ln>
            <a:noFill/>
          </a:ln>
        </p:spPr>
      </p:pic>
      <p:pic>
        <p:nvPicPr>
          <p:cNvPr id="75" name="Google Shape;75;p15"/>
          <p:cNvPicPr preferRelativeResize="0"/>
          <p:nvPr/>
        </p:nvPicPr>
        <p:blipFill>
          <a:blip r:embed="rId11">
            <a:alphaModFix/>
          </a:blip>
          <a:stretch>
            <a:fillRect/>
          </a:stretch>
        </p:blipFill>
        <p:spPr>
          <a:xfrm>
            <a:off x="311700" y="1017725"/>
            <a:ext cx="3485525" cy="244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138075"/>
            <a:ext cx="3922800" cy="8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920"/>
              <a:t>The Impossible Dream </a:t>
            </a:r>
            <a:endParaRPr sz="1920"/>
          </a:p>
          <a:p>
            <a:pPr indent="0" lvl="0" marL="0" rtl="0" algn="l">
              <a:spcBef>
                <a:spcPts val="0"/>
              </a:spcBef>
              <a:spcAft>
                <a:spcPts val="0"/>
              </a:spcAft>
              <a:buSzPts val="990"/>
              <a:buNone/>
            </a:pPr>
            <a:r>
              <a:rPr lang="en-GB" sz="1920"/>
              <a:t>inspired by Don Quixote</a:t>
            </a:r>
            <a:endParaRPr sz="1920"/>
          </a:p>
        </p:txBody>
      </p:sp>
      <p:sp>
        <p:nvSpPr>
          <p:cNvPr id="81" name="Google Shape;81;p16"/>
          <p:cNvSpPr txBox="1"/>
          <p:nvPr>
            <p:ph idx="1" type="body"/>
          </p:nvPr>
        </p:nvSpPr>
        <p:spPr>
          <a:xfrm>
            <a:off x="311700" y="1017725"/>
            <a:ext cx="4141500" cy="389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600">
                <a:solidFill>
                  <a:srgbClr val="000000"/>
                </a:solidFill>
                <a:latin typeface="Times New Roman"/>
                <a:ea typeface="Times New Roman"/>
                <a:cs typeface="Times New Roman"/>
                <a:sym typeface="Times New Roman"/>
              </a:rPr>
              <a:t>The musical ‘The Impossible Dream’ was inspired by Don Quixote.</a:t>
            </a:r>
            <a:endParaRPr sz="16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rgbClr val="000000"/>
                </a:solidFill>
                <a:latin typeface="Times New Roman"/>
                <a:ea typeface="Times New Roman"/>
                <a:cs typeface="Times New Roman"/>
                <a:sym typeface="Times New Roman"/>
              </a:rPr>
              <a:t>Don Quixote is a Spanish classical novel written by Miguel De Cervantes.</a:t>
            </a:r>
            <a:endParaRPr sz="16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GB" sz="1600">
                <a:solidFill>
                  <a:srgbClr val="000000"/>
                </a:solidFill>
                <a:latin typeface="Times New Roman"/>
                <a:ea typeface="Times New Roman"/>
                <a:cs typeface="Times New Roman"/>
                <a:sym typeface="Times New Roman"/>
              </a:rPr>
              <a:t>In this novel Cervantes is highly critical of </a:t>
            </a:r>
            <a:r>
              <a:rPr b="1" lang="en-GB" sz="1600">
                <a:solidFill>
                  <a:srgbClr val="000000"/>
                </a:solidFill>
                <a:latin typeface="Times New Roman"/>
                <a:ea typeface="Times New Roman"/>
                <a:cs typeface="Times New Roman"/>
                <a:sym typeface="Times New Roman"/>
              </a:rPr>
              <a:t>Knighthood</a:t>
            </a:r>
            <a:r>
              <a:rPr lang="en-GB" sz="1600">
                <a:solidFill>
                  <a:srgbClr val="000000"/>
                </a:solidFill>
                <a:latin typeface="Times New Roman"/>
                <a:ea typeface="Times New Roman"/>
                <a:cs typeface="Times New Roman"/>
                <a:sym typeface="Times New Roman"/>
              </a:rPr>
              <a:t> and makes fun of the tradition of Knights. </a:t>
            </a:r>
            <a:endParaRPr sz="1600">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600">
              <a:solidFill>
                <a:srgbClr val="000000"/>
              </a:solidFill>
              <a:latin typeface="Times New Roman"/>
              <a:ea typeface="Times New Roman"/>
              <a:cs typeface="Times New Roman"/>
              <a:sym typeface="Times New Roman"/>
            </a:endParaRPr>
          </a:p>
        </p:txBody>
      </p:sp>
      <p:sp>
        <p:nvSpPr>
          <p:cNvPr id="82" name="Google Shape;82;p16"/>
          <p:cNvSpPr txBox="1"/>
          <p:nvPr>
            <p:ph idx="2" type="body"/>
          </p:nvPr>
        </p:nvSpPr>
        <p:spPr>
          <a:xfrm>
            <a:off x="4717350" y="609850"/>
            <a:ext cx="3999900" cy="4176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google images</a:t>
            </a:r>
            <a:endParaRPr/>
          </a:p>
        </p:txBody>
      </p:sp>
      <p:pic>
        <p:nvPicPr>
          <p:cNvPr id="83" name="Google Shape;83;p16"/>
          <p:cNvPicPr preferRelativeResize="0"/>
          <p:nvPr/>
        </p:nvPicPr>
        <p:blipFill>
          <a:blip r:embed="rId3">
            <a:alphaModFix/>
          </a:blip>
          <a:stretch>
            <a:fillRect/>
          </a:stretch>
        </p:blipFill>
        <p:spPr>
          <a:xfrm>
            <a:off x="4572000" y="34550"/>
            <a:ext cx="4506800" cy="436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115075"/>
            <a:ext cx="3393600" cy="736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300">
                <a:solidFill>
                  <a:srgbClr val="000000"/>
                </a:solidFill>
                <a:highlight>
                  <a:srgbClr val="FFE599"/>
                </a:highlight>
              </a:rPr>
              <a:t>The Tradition of Knighthood</a:t>
            </a:r>
            <a:endParaRPr sz="2300">
              <a:solidFill>
                <a:srgbClr val="000000"/>
              </a:solidFill>
              <a:highlight>
                <a:srgbClr val="FFE599"/>
              </a:highlight>
            </a:endParaRPr>
          </a:p>
        </p:txBody>
      </p:sp>
      <p:sp>
        <p:nvSpPr>
          <p:cNvPr id="89" name="Google Shape;89;p17"/>
          <p:cNvSpPr txBox="1"/>
          <p:nvPr>
            <p:ph idx="1" type="body"/>
          </p:nvPr>
        </p:nvSpPr>
        <p:spPr>
          <a:xfrm>
            <a:off x="311700" y="989575"/>
            <a:ext cx="4578600" cy="398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650">
                <a:solidFill>
                  <a:srgbClr val="000000"/>
                </a:solidFill>
                <a:highlight>
                  <a:srgbClr val="FFFFFF"/>
                </a:highlight>
                <a:latin typeface="Times New Roman"/>
                <a:ea typeface="Times New Roman"/>
                <a:cs typeface="Times New Roman"/>
                <a:sym typeface="Times New Roman"/>
              </a:rPr>
              <a:t>A </a:t>
            </a:r>
            <a:r>
              <a:rPr b="1" lang="en-GB" sz="1650">
                <a:solidFill>
                  <a:srgbClr val="000000"/>
                </a:solidFill>
                <a:highlight>
                  <a:srgbClr val="FFFFFF"/>
                </a:highlight>
                <a:latin typeface="Times New Roman"/>
                <a:ea typeface="Times New Roman"/>
                <a:cs typeface="Times New Roman"/>
                <a:sym typeface="Times New Roman"/>
              </a:rPr>
              <a:t>knight</a:t>
            </a:r>
            <a:r>
              <a:rPr lang="en-GB" sz="1650">
                <a:solidFill>
                  <a:srgbClr val="000000"/>
                </a:solidFill>
                <a:highlight>
                  <a:srgbClr val="FFFFFF"/>
                </a:highlight>
                <a:latin typeface="Times New Roman"/>
                <a:ea typeface="Times New Roman"/>
                <a:cs typeface="Times New Roman"/>
                <a:sym typeface="Times New Roman"/>
              </a:rPr>
              <a:t> is a person granted an honorary </a:t>
            </a:r>
            <a:r>
              <a:rPr lang="en-GB" sz="165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title</a:t>
            </a:r>
            <a:r>
              <a:rPr lang="en-GB" sz="1650">
                <a:solidFill>
                  <a:srgbClr val="000000"/>
                </a:solidFill>
                <a:highlight>
                  <a:srgbClr val="FFFFFF"/>
                </a:highlight>
                <a:latin typeface="Times New Roman"/>
                <a:ea typeface="Times New Roman"/>
                <a:cs typeface="Times New Roman"/>
                <a:sym typeface="Times New Roman"/>
              </a:rPr>
              <a:t> of </a:t>
            </a:r>
            <a:r>
              <a:rPr b="1" lang="en-GB" sz="1650">
                <a:solidFill>
                  <a:srgbClr val="000000"/>
                </a:solidFill>
                <a:highlight>
                  <a:srgbClr val="FFFFFF"/>
                </a:highlight>
                <a:latin typeface="Times New Roman"/>
                <a:ea typeface="Times New Roman"/>
                <a:cs typeface="Times New Roman"/>
                <a:sym typeface="Times New Roman"/>
              </a:rPr>
              <a:t>knighthood</a:t>
            </a:r>
            <a:r>
              <a:rPr lang="en-GB" sz="1650">
                <a:solidFill>
                  <a:srgbClr val="000000"/>
                </a:solidFill>
                <a:highlight>
                  <a:srgbClr val="FFFFFF"/>
                </a:highlight>
                <a:latin typeface="Times New Roman"/>
                <a:ea typeface="Times New Roman"/>
                <a:cs typeface="Times New Roman"/>
                <a:sym typeface="Times New Roman"/>
              </a:rPr>
              <a:t> by a </a:t>
            </a:r>
            <a:r>
              <a:rPr lang="en-GB" sz="165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head of state</a:t>
            </a:r>
            <a:r>
              <a:rPr lang="en-GB" sz="1650">
                <a:solidFill>
                  <a:srgbClr val="000000"/>
                </a:solidFill>
                <a:highlight>
                  <a:srgbClr val="FFFFFF"/>
                </a:highlight>
                <a:latin typeface="Times New Roman"/>
                <a:ea typeface="Times New Roman"/>
                <a:cs typeface="Times New Roman"/>
                <a:sym typeface="Times New Roman"/>
              </a:rPr>
              <a:t> (including the </a:t>
            </a:r>
            <a:r>
              <a:rPr lang="en-GB" sz="165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pope</a:t>
            </a:r>
            <a:r>
              <a:rPr lang="en-GB" sz="1650">
                <a:solidFill>
                  <a:srgbClr val="000000"/>
                </a:solidFill>
                <a:highlight>
                  <a:srgbClr val="FFFFFF"/>
                </a:highlight>
                <a:latin typeface="Times New Roman"/>
                <a:ea typeface="Times New Roman"/>
                <a:cs typeface="Times New Roman"/>
                <a:sym typeface="Times New Roman"/>
              </a:rPr>
              <a:t>) or representative for service to the monarch, the </a:t>
            </a:r>
            <a:r>
              <a:rPr lang="en-GB" sz="1650">
                <a:solidFill>
                  <a:srgbClr val="000000"/>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church</a:t>
            </a:r>
            <a:r>
              <a:rPr lang="en-GB" sz="1650">
                <a:solidFill>
                  <a:srgbClr val="000000"/>
                </a:solidFill>
                <a:highlight>
                  <a:srgbClr val="FFFFFF"/>
                </a:highlight>
                <a:latin typeface="Times New Roman"/>
                <a:ea typeface="Times New Roman"/>
                <a:cs typeface="Times New Roman"/>
                <a:sym typeface="Times New Roman"/>
              </a:rPr>
              <a:t> or the country, especially in a military capacity. (wiki)</a:t>
            </a:r>
            <a:endParaRPr sz="165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rPr b="1" lang="en-GB" sz="1800">
                <a:solidFill>
                  <a:srgbClr val="000000"/>
                </a:solidFill>
                <a:highlight>
                  <a:srgbClr val="FFFFFF"/>
                </a:highlight>
                <a:latin typeface="Times New Roman"/>
                <a:ea typeface="Times New Roman"/>
                <a:cs typeface="Times New Roman"/>
                <a:sym typeface="Times New Roman"/>
              </a:rPr>
              <a:t>Knights</a:t>
            </a:r>
            <a:r>
              <a:rPr lang="en-GB" sz="1800">
                <a:solidFill>
                  <a:srgbClr val="000000"/>
                </a:solidFill>
                <a:highlight>
                  <a:srgbClr val="FFFFFF"/>
                </a:highlight>
                <a:latin typeface="Times New Roman"/>
                <a:ea typeface="Times New Roman"/>
                <a:cs typeface="Times New Roman"/>
                <a:sym typeface="Times New Roman"/>
              </a:rPr>
              <a:t> were known for their masterful skills with horses. A </a:t>
            </a:r>
            <a:r>
              <a:rPr b="1" lang="en-GB" sz="1800">
                <a:solidFill>
                  <a:srgbClr val="000000"/>
                </a:solidFill>
                <a:highlight>
                  <a:srgbClr val="FFFFFF"/>
                </a:highlight>
                <a:latin typeface="Times New Roman"/>
                <a:ea typeface="Times New Roman"/>
                <a:cs typeface="Times New Roman"/>
                <a:sym typeface="Times New Roman"/>
              </a:rPr>
              <a:t>knight's</a:t>
            </a:r>
            <a:r>
              <a:rPr lang="en-GB" sz="1800">
                <a:solidFill>
                  <a:srgbClr val="000000"/>
                </a:solidFill>
                <a:highlight>
                  <a:srgbClr val="FFFFFF"/>
                </a:highlight>
                <a:latin typeface="Times New Roman"/>
                <a:ea typeface="Times New Roman"/>
                <a:cs typeface="Times New Roman"/>
                <a:sym typeface="Times New Roman"/>
              </a:rPr>
              <a:t> code of conduct included: mercy, humility, honor, sacrifice, faithfulness, courage, utmost graciousness and courtesy toward women (</a:t>
            </a:r>
            <a:r>
              <a:rPr lang="en-GB" sz="1800">
                <a:solidFill>
                  <a:srgbClr val="000000"/>
                </a:solidFill>
                <a:highlight>
                  <a:srgbClr val="FFFFFF"/>
                </a:highlight>
                <a:latin typeface="Times New Roman"/>
                <a:ea typeface="Times New Roman"/>
                <a:cs typeface="Times New Roman"/>
                <a:sym typeface="Times New Roman"/>
              </a:rPr>
              <a:t>chivalry)  (</a:t>
            </a:r>
            <a:r>
              <a:rPr lang="en-GB" sz="1800">
                <a:solidFill>
                  <a:srgbClr val="000000"/>
                </a:solidFill>
                <a:highlight>
                  <a:srgbClr val="FFFFFF"/>
                </a:highlight>
                <a:latin typeface="Times New Roman"/>
                <a:ea typeface="Times New Roman"/>
                <a:cs typeface="Times New Roman"/>
                <a:sym typeface="Times New Roman"/>
              </a:rPr>
              <a:t>medievaltime.com) </a:t>
            </a:r>
            <a:endParaRPr sz="1650">
              <a:solidFill>
                <a:srgbClr val="000000"/>
              </a:solidFill>
              <a:highlight>
                <a:srgbClr val="FFFFFF"/>
              </a:highlight>
              <a:latin typeface="Times New Roman"/>
              <a:ea typeface="Times New Roman"/>
              <a:cs typeface="Times New Roman"/>
              <a:sym typeface="Times New Roman"/>
            </a:endParaRPr>
          </a:p>
        </p:txBody>
      </p:sp>
      <p:sp>
        <p:nvSpPr>
          <p:cNvPr id="90" name="Google Shape;9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        Factfiend.com (google images)</a:t>
            </a:r>
            <a:endParaRPr/>
          </a:p>
        </p:txBody>
      </p:sp>
      <p:pic>
        <p:nvPicPr>
          <p:cNvPr id="91" name="Google Shape;91;p17"/>
          <p:cNvPicPr preferRelativeResize="0"/>
          <p:nvPr/>
        </p:nvPicPr>
        <p:blipFill>
          <a:blip r:embed="rId7">
            <a:alphaModFix/>
          </a:blip>
          <a:stretch>
            <a:fillRect/>
          </a:stretch>
        </p:blipFill>
        <p:spPr>
          <a:xfrm>
            <a:off x="5016925" y="115075"/>
            <a:ext cx="3935300" cy="371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3646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Impossible Dream </a:t>
            </a:r>
            <a:endParaRPr/>
          </a:p>
        </p:txBody>
      </p:sp>
      <p:sp>
        <p:nvSpPr>
          <p:cNvPr id="97" name="Google Shape;97;p18"/>
          <p:cNvSpPr txBox="1"/>
          <p:nvPr>
            <p:ph idx="1" type="body"/>
          </p:nvPr>
        </p:nvSpPr>
        <p:spPr>
          <a:xfrm>
            <a:off x="311700" y="1152475"/>
            <a:ext cx="383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600">
                <a:solidFill>
                  <a:srgbClr val="000000"/>
                </a:solidFill>
              </a:rPr>
              <a:t>In this musical, the speaker is the knight who urges us to set out on our unquenchable quest to add some measure of grace to the world. </a:t>
            </a:r>
            <a:endParaRPr sz="1600">
              <a:solidFill>
                <a:srgbClr val="000000"/>
              </a:solidFill>
            </a:endParaRPr>
          </a:p>
        </p:txBody>
      </p:sp>
      <p:sp>
        <p:nvSpPr>
          <p:cNvPr id="98" name="Google Shape;98;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smule.com (google images)</a:t>
            </a:r>
            <a:endParaRPr/>
          </a:p>
        </p:txBody>
      </p:sp>
      <p:pic>
        <p:nvPicPr>
          <p:cNvPr id="99" name="Google Shape;99;p18"/>
          <p:cNvPicPr preferRelativeResize="0"/>
          <p:nvPr/>
        </p:nvPicPr>
        <p:blipFill>
          <a:blip r:embed="rId3">
            <a:alphaModFix/>
          </a:blip>
          <a:stretch>
            <a:fillRect/>
          </a:stretch>
        </p:blipFill>
        <p:spPr>
          <a:xfrm>
            <a:off x="4311600" y="0"/>
            <a:ext cx="4767200" cy="413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Poem</a:t>
            </a:r>
            <a:endParaRPr/>
          </a:p>
        </p:txBody>
      </p:sp>
      <p:sp>
        <p:nvSpPr>
          <p:cNvPr id="105" name="Google Shape;105;p19"/>
          <p:cNvSpPr txBox="1"/>
          <p:nvPr>
            <p:ph idx="1" type="body"/>
          </p:nvPr>
        </p:nvSpPr>
        <p:spPr>
          <a:xfrm>
            <a:off x="254175"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000000"/>
                </a:solidFill>
              </a:rPr>
              <a:t>Stanza I </a:t>
            </a:r>
            <a:endParaRPr b="1">
              <a:solidFill>
                <a:srgbClr val="000000"/>
              </a:solidFill>
            </a:endParaRPr>
          </a:p>
          <a:p>
            <a:pPr indent="0" lvl="0" marL="0" rtl="0" algn="l">
              <a:lnSpc>
                <a:spcPct val="100000"/>
              </a:lnSpc>
              <a:spcBef>
                <a:spcPts val="1200"/>
              </a:spcBef>
              <a:spcAft>
                <a:spcPts val="0"/>
              </a:spcAft>
              <a:buNone/>
            </a:pPr>
            <a:r>
              <a:rPr b="1" lang="en-GB">
                <a:solidFill>
                  <a:srgbClr val="000000"/>
                </a:solidFill>
              </a:rPr>
              <a:t>It is the mission of each true knight…</a:t>
            </a:r>
            <a:endParaRPr b="1">
              <a:solidFill>
                <a:srgbClr val="000000"/>
              </a:solidFill>
            </a:endParaRPr>
          </a:p>
          <a:p>
            <a:pPr indent="0" lvl="0" marL="0" rtl="0" algn="l">
              <a:lnSpc>
                <a:spcPct val="100000"/>
              </a:lnSpc>
              <a:spcBef>
                <a:spcPts val="0"/>
              </a:spcBef>
              <a:spcAft>
                <a:spcPts val="0"/>
              </a:spcAft>
              <a:buNone/>
            </a:pPr>
            <a:r>
              <a:rPr b="1" lang="en-GB">
                <a:solidFill>
                  <a:srgbClr val="000000"/>
                </a:solidFill>
              </a:rPr>
              <a:t>His duty… nay, his privilege!</a:t>
            </a:r>
            <a:endParaRPr b="1">
              <a:solidFill>
                <a:srgbClr val="000000"/>
              </a:solidFill>
            </a:endParaRPr>
          </a:p>
          <a:p>
            <a:pPr indent="0" lvl="0" marL="0" rtl="0" algn="l">
              <a:lnSpc>
                <a:spcPct val="100000"/>
              </a:lnSpc>
              <a:spcBef>
                <a:spcPts val="0"/>
              </a:spcBef>
              <a:spcAft>
                <a:spcPts val="0"/>
              </a:spcAft>
              <a:buNone/>
            </a:pPr>
            <a:r>
              <a:t/>
            </a:r>
            <a:endParaRPr b="1">
              <a:solidFill>
                <a:srgbClr val="000000"/>
              </a:solidFill>
            </a:endParaRPr>
          </a:p>
          <a:p>
            <a:pPr indent="0" lvl="0" marL="0" rtl="0" algn="l">
              <a:lnSpc>
                <a:spcPct val="100000"/>
              </a:lnSpc>
              <a:spcBef>
                <a:spcPts val="0"/>
              </a:spcBef>
              <a:spcAft>
                <a:spcPts val="0"/>
              </a:spcAft>
              <a:buNone/>
            </a:pPr>
            <a:r>
              <a:t/>
            </a:r>
            <a:endParaRPr b="1">
              <a:solidFill>
                <a:srgbClr val="000000"/>
              </a:solidFill>
              <a:highlight>
                <a:srgbClr val="FFFFFF"/>
              </a:highlight>
            </a:endParaRPr>
          </a:p>
          <a:p>
            <a:pPr indent="0" lvl="0" marL="0" rtl="0" algn="l">
              <a:lnSpc>
                <a:spcPct val="100000"/>
              </a:lnSpc>
              <a:spcBef>
                <a:spcPts val="0"/>
              </a:spcBef>
              <a:spcAft>
                <a:spcPts val="0"/>
              </a:spcAft>
              <a:buNone/>
            </a:pPr>
            <a:r>
              <a:t/>
            </a:r>
            <a:endParaRPr b="1">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GB">
                <a:solidFill>
                  <a:srgbClr val="000000"/>
                </a:solidFill>
                <a:highlight>
                  <a:srgbClr val="FFFFFF"/>
                </a:highlight>
              </a:rPr>
              <a:t>To dream the impossible dream</a:t>
            </a:r>
            <a:endParaRPr b="1">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GB">
                <a:solidFill>
                  <a:srgbClr val="000000"/>
                </a:solidFill>
                <a:highlight>
                  <a:srgbClr val="FFFFFF"/>
                </a:highlight>
              </a:rPr>
              <a:t>To fight the unbeatable foe</a:t>
            </a:r>
            <a:endParaRPr b="1">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GB">
                <a:solidFill>
                  <a:srgbClr val="000000"/>
                </a:solidFill>
                <a:highlight>
                  <a:srgbClr val="FFFFFF"/>
                </a:highlight>
              </a:rPr>
              <a:t>To bear with unbearable sorrow</a:t>
            </a:r>
            <a:endParaRPr b="1">
              <a:solidFill>
                <a:srgbClr val="000000"/>
              </a:solidFill>
              <a:highlight>
                <a:srgbClr val="FFFFFF"/>
              </a:highlight>
            </a:endParaRPr>
          </a:p>
          <a:p>
            <a:pPr indent="0" lvl="0" marL="0" rtl="0" algn="l">
              <a:lnSpc>
                <a:spcPct val="100000"/>
              </a:lnSpc>
              <a:spcBef>
                <a:spcPts val="0"/>
              </a:spcBef>
              <a:spcAft>
                <a:spcPts val="0"/>
              </a:spcAft>
              <a:buNone/>
            </a:pPr>
            <a:r>
              <a:rPr b="1" lang="en-GB">
                <a:solidFill>
                  <a:srgbClr val="000000"/>
                </a:solidFill>
                <a:highlight>
                  <a:srgbClr val="FFFFFF"/>
                </a:highlight>
              </a:rPr>
              <a:t>To run where the brave dare not go</a:t>
            </a:r>
            <a:endParaRPr b="1">
              <a:solidFill>
                <a:srgbClr val="000000"/>
              </a:solidFill>
            </a:endParaRPr>
          </a:p>
        </p:txBody>
      </p:sp>
      <p:sp>
        <p:nvSpPr>
          <p:cNvPr id="106" name="Google Shape;106;p19"/>
          <p:cNvSpPr txBox="1"/>
          <p:nvPr>
            <p:ph idx="2" type="body"/>
          </p:nvPr>
        </p:nvSpPr>
        <p:spPr>
          <a:xfrm>
            <a:off x="4694300" y="933850"/>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rgbClr val="000000"/>
                </a:solidFill>
              </a:rPr>
              <a:t>Stanza II </a:t>
            </a:r>
            <a:endParaRPr b="1">
              <a:solidFill>
                <a:srgbClr val="000000"/>
              </a:solidFill>
            </a:endParaRPr>
          </a:p>
          <a:p>
            <a:pPr indent="0" lvl="0" marL="0" rtl="0" algn="l">
              <a:spcBef>
                <a:spcPts val="1200"/>
              </a:spcBef>
              <a:spcAft>
                <a:spcPts val="0"/>
              </a:spcAft>
              <a:buClr>
                <a:schemeClr val="dk1"/>
              </a:buClr>
              <a:buSzPts val="1100"/>
              <a:buFont typeface="Arial"/>
              <a:buNone/>
            </a:pPr>
            <a:r>
              <a:rPr lang="en-GB" sz="1700">
                <a:solidFill>
                  <a:srgbClr val="000000"/>
                </a:solidFill>
                <a:highlight>
                  <a:srgbClr val="FFFFFF"/>
                </a:highlight>
                <a:latin typeface="Times New Roman"/>
                <a:ea typeface="Times New Roman"/>
                <a:cs typeface="Times New Roman"/>
                <a:sym typeface="Times New Roman"/>
              </a:rPr>
              <a:t>To right the unrightable wrong</a:t>
            </a:r>
            <a:endParaRPr sz="17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700">
                <a:solidFill>
                  <a:srgbClr val="000000"/>
                </a:solidFill>
                <a:highlight>
                  <a:srgbClr val="FFFFFF"/>
                </a:highlight>
                <a:latin typeface="Times New Roman"/>
                <a:ea typeface="Times New Roman"/>
                <a:cs typeface="Times New Roman"/>
                <a:sym typeface="Times New Roman"/>
              </a:rPr>
              <a:t>To love pure and chaste from afar</a:t>
            </a:r>
            <a:endParaRPr sz="17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700">
                <a:solidFill>
                  <a:srgbClr val="000000"/>
                </a:solidFill>
                <a:highlight>
                  <a:srgbClr val="FFFFFF"/>
                </a:highlight>
                <a:latin typeface="Times New Roman"/>
                <a:ea typeface="Times New Roman"/>
                <a:cs typeface="Times New Roman"/>
                <a:sym typeface="Times New Roman"/>
              </a:rPr>
              <a:t>To try when your arms are too weary</a:t>
            </a:r>
            <a:endParaRPr sz="17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700">
                <a:solidFill>
                  <a:srgbClr val="000000"/>
                </a:solidFill>
                <a:highlight>
                  <a:srgbClr val="FFFFFF"/>
                </a:highlight>
                <a:latin typeface="Times New Roman"/>
                <a:ea typeface="Times New Roman"/>
                <a:cs typeface="Times New Roman"/>
                <a:sym typeface="Times New Roman"/>
              </a:rPr>
              <a:t>To reach the unreachable star</a:t>
            </a:r>
            <a:endParaRPr sz="21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300">
                <a:solidFill>
                  <a:srgbClr val="000000"/>
                </a:solidFill>
                <a:latin typeface="Times New Roman"/>
                <a:ea typeface="Times New Roman"/>
                <a:cs typeface="Times New Roman"/>
                <a:sym typeface="Times New Roman"/>
              </a:rPr>
              <a:t>Stanza III</a:t>
            </a:r>
            <a:endParaRPr sz="23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GB" sz="2300">
                <a:solidFill>
                  <a:srgbClr val="000000"/>
                </a:solidFill>
                <a:latin typeface="Times New Roman"/>
                <a:ea typeface="Times New Roman"/>
                <a:cs typeface="Times New Roman"/>
                <a:sym typeface="Times New Roman"/>
              </a:rPr>
              <a:t> </a:t>
            </a:r>
            <a:r>
              <a:rPr lang="en-GB" sz="1900">
                <a:solidFill>
                  <a:srgbClr val="000000"/>
                </a:solidFill>
                <a:highlight>
                  <a:srgbClr val="FFFFFF"/>
                </a:highlight>
                <a:latin typeface="Times New Roman"/>
                <a:ea typeface="Times New Roman"/>
                <a:cs typeface="Times New Roman"/>
                <a:sym typeface="Times New Roman"/>
              </a:rPr>
              <a:t>This is my quest</a:t>
            </a:r>
            <a:endParaRPr sz="19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900">
                <a:solidFill>
                  <a:srgbClr val="000000"/>
                </a:solidFill>
                <a:highlight>
                  <a:srgbClr val="FFFFFF"/>
                </a:highlight>
                <a:latin typeface="Times New Roman"/>
                <a:ea typeface="Times New Roman"/>
                <a:cs typeface="Times New Roman"/>
                <a:sym typeface="Times New Roman"/>
              </a:rPr>
              <a:t>To follow that star</a:t>
            </a:r>
            <a:endParaRPr sz="19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900">
                <a:solidFill>
                  <a:srgbClr val="000000"/>
                </a:solidFill>
                <a:highlight>
                  <a:srgbClr val="FFFFFF"/>
                </a:highlight>
                <a:latin typeface="Times New Roman"/>
                <a:ea typeface="Times New Roman"/>
                <a:cs typeface="Times New Roman"/>
                <a:sym typeface="Times New Roman"/>
              </a:rPr>
              <a:t>No matter how hopeless</a:t>
            </a:r>
            <a:endParaRPr sz="19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900">
                <a:solidFill>
                  <a:srgbClr val="000000"/>
                </a:solidFill>
                <a:highlight>
                  <a:srgbClr val="FFFFFF"/>
                </a:highlight>
                <a:latin typeface="Times New Roman"/>
                <a:ea typeface="Times New Roman"/>
                <a:cs typeface="Times New Roman"/>
                <a:sym typeface="Times New Roman"/>
              </a:rPr>
              <a:t>No matter how far</a:t>
            </a:r>
            <a:endParaRPr sz="2300">
              <a:solidFill>
                <a:srgbClr val="000000"/>
              </a:solidFill>
              <a:latin typeface="Times New Roman"/>
              <a:ea typeface="Times New Roman"/>
              <a:cs typeface="Times New Roman"/>
              <a:sym typeface="Times New Roman"/>
            </a:endParaRPr>
          </a:p>
        </p:txBody>
      </p:sp>
      <p:sp>
        <p:nvSpPr>
          <p:cNvPr id="113" name="Google Shape;113;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GB" sz="1900">
                <a:solidFill>
                  <a:srgbClr val="000000"/>
                </a:solidFill>
              </a:rPr>
              <a:t>Stanza IV</a:t>
            </a:r>
            <a:endParaRPr sz="19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en-GB" sz="1500">
                <a:solidFill>
                  <a:srgbClr val="000000"/>
                </a:solidFill>
                <a:highlight>
                  <a:srgbClr val="FFFFFF"/>
                </a:highlight>
              </a:rPr>
              <a:t>To fight for the right</a:t>
            </a:r>
            <a:endParaRPr sz="1500">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sz="1500">
                <a:solidFill>
                  <a:srgbClr val="000000"/>
                </a:solidFill>
                <a:highlight>
                  <a:srgbClr val="FFFFFF"/>
                </a:highlight>
              </a:rPr>
              <a:t>Without question or pause</a:t>
            </a:r>
            <a:endParaRPr sz="1500">
              <a:solidFill>
                <a:srgbClr val="000000"/>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sz="1500">
                <a:solidFill>
                  <a:srgbClr val="000000"/>
                </a:solidFill>
                <a:highlight>
                  <a:srgbClr val="FFFFFF"/>
                </a:highlight>
              </a:rPr>
              <a:t>To be willing to march into Hell</a:t>
            </a:r>
            <a:endParaRPr sz="1500">
              <a:solidFill>
                <a:srgbClr val="000000"/>
              </a:solidFill>
              <a:highlight>
                <a:srgbClr val="FFFFFF"/>
              </a:highlight>
            </a:endParaRPr>
          </a:p>
          <a:p>
            <a:pPr indent="0" lvl="0" marL="0" rtl="0" algn="l">
              <a:lnSpc>
                <a:spcPct val="100000"/>
              </a:lnSpc>
              <a:spcBef>
                <a:spcPts val="0"/>
              </a:spcBef>
              <a:spcAft>
                <a:spcPts val="0"/>
              </a:spcAft>
              <a:buNone/>
            </a:pPr>
            <a:r>
              <a:rPr lang="en-GB" sz="1500">
                <a:solidFill>
                  <a:srgbClr val="000000"/>
                </a:solidFill>
                <a:highlight>
                  <a:srgbClr val="FFFFFF"/>
                </a:highlight>
              </a:rPr>
              <a:t>For a heavenly cause</a:t>
            </a:r>
            <a:endParaRPr sz="19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9" name="Google Shape;119;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solidFill>
                  <a:srgbClr val="000000"/>
                </a:solidFill>
              </a:rPr>
              <a:t>Stanza V</a:t>
            </a:r>
            <a:endParaRPr sz="1700">
              <a:solidFill>
                <a:srgbClr val="000000"/>
              </a:solidFill>
            </a:endParaRPr>
          </a:p>
          <a:p>
            <a:pPr indent="0" lvl="0" marL="0" rtl="0" algn="l">
              <a:spcBef>
                <a:spcPts val="1200"/>
              </a:spcBef>
              <a:spcAft>
                <a:spcPts val="0"/>
              </a:spcAft>
              <a:buClr>
                <a:schemeClr val="dk1"/>
              </a:buClr>
              <a:buSzPts val="1100"/>
              <a:buFont typeface="Arial"/>
              <a:buNone/>
            </a:pPr>
            <a:r>
              <a:rPr lang="en-GB" sz="1300">
                <a:solidFill>
                  <a:srgbClr val="000000"/>
                </a:solidFill>
                <a:highlight>
                  <a:srgbClr val="FFFFFF"/>
                </a:highlight>
              </a:rPr>
              <a:t>And I know if I'll only be true</a:t>
            </a:r>
            <a:endParaRPr sz="1300">
              <a:solidFill>
                <a:srgbClr val="000000"/>
              </a:solidFill>
              <a:highlight>
                <a:srgbClr val="FFFFFF"/>
              </a:highlight>
            </a:endParaRPr>
          </a:p>
          <a:p>
            <a:pPr indent="0" lvl="0" marL="0" rtl="0" algn="l">
              <a:spcBef>
                <a:spcPts val="1200"/>
              </a:spcBef>
              <a:spcAft>
                <a:spcPts val="0"/>
              </a:spcAft>
              <a:buClr>
                <a:schemeClr val="dk1"/>
              </a:buClr>
              <a:buSzPts val="1100"/>
              <a:buFont typeface="Arial"/>
              <a:buNone/>
            </a:pPr>
            <a:r>
              <a:rPr lang="en-GB" sz="1300">
                <a:solidFill>
                  <a:srgbClr val="000000"/>
                </a:solidFill>
                <a:highlight>
                  <a:srgbClr val="FFFFFF"/>
                </a:highlight>
              </a:rPr>
              <a:t>To this glorious quest</a:t>
            </a:r>
            <a:endParaRPr sz="1300">
              <a:solidFill>
                <a:srgbClr val="000000"/>
              </a:solidFill>
              <a:highlight>
                <a:srgbClr val="FFFFFF"/>
              </a:highlight>
            </a:endParaRPr>
          </a:p>
          <a:p>
            <a:pPr indent="0" lvl="0" marL="0" rtl="0" algn="l">
              <a:spcBef>
                <a:spcPts val="1200"/>
              </a:spcBef>
              <a:spcAft>
                <a:spcPts val="0"/>
              </a:spcAft>
              <a:buClr>
                <a:schemeClr val="dk1"/>
              </a:buClr>
              <a:buSzPts val="1100"/>
              <a:buFont typeface="Arial"/>
              <a:buNone/>
            </a:pPr>
            <a:r>
              <a:rPr lang="en-GB" sz="1300">
                <a:solidFill>
                  <a:srgbClr val="000000"/>
                </a:solidFill>
                <a:highlight>
                  <a:srgbClr val="FFFFFF"/>
                </a:highlight>
              </a:rPr>
              <a:t>That my heart will lie peaceful and calm</a:t>
            </a:r>
            <a:endParaRPr sz="1300">
              <a:solidFill>
                <a:srgbClr val="000000"/>
              </a:solidFill>
              <a:highlight>
                <a:srgbClr val="FFFFFF"/>
              </a:highlight>
            </a:endParaRPr>
          </a:p>
          <a:p>
            <a:pPr indent="0" lvl="0" marL="0" rtl="0" algn="l">
              <a:spcBef>
                <a:spcPts val="1200"/>
              </a:spcBef>
              <a:spcAft>
                <a:spcPts val="0"/>
              </a:spcAft>
              <a:buNone/>
            </a:pPr>
            <a:r>
              <a:rPr lang="en-GB" sz="1300">
                <a:solidFill>
                  <a:srgbClr val="000000"/>
                </a:solidFill>
                <a:highlight>
                  <a:srgbClr val="FFFFFF"/>
                </a:highlight>
              </a:rPr>
              <a:t>When I'm </a:t>
            </a:r>
            <a:r>
              <a:rPr lang="en-GB" sz="1300">
                <a:solidFill>
                  <a:srgbClr val="000000"/>
                </a:solidFill>
                <a:highlight>
                  <a:srgbClr val="F4CCCC"/>
                </a:highlight>
              </a:rPr>
              <a:t>laid to my rest.</a:t>
            </a:r>
            <a:endParaRPr sz="1300">
              <a:solidFill>
                <a:srgbClr val="000000"/>
              </a:solidFill>
              <a:highlight>
                <a:srgbClr val="F4CCCC"/>
              </a:highlight>
            </a:endParaRPr>
          </a:p>
          <a:p>
            <a:pPr indent="0" lvl="0" marL="0" rtl="0" algn="l">
              <a:spcBef>
                <a:spcPts val="1200"/>
              </a:spcBef>
              <a:spcAft>
                <a:spcPts val="0"/>
              </a:spcAft>
              <a:buNone/>
            </a:pPr>
            <a:r>
              <a:t/>
            </a:r>
            <a:endParaRPr sz="1300">
              <a:solidFill>
                <a:srgbClr val="000000"/>
              </a:solidFill>
              <a:highlight>
                <a:srgbClr val="F4CCCC"/>
              </a:highlight>
            </a:endParaRPr>
          </a:p>
          <a:p>
            <a:pPr indent="0" lvl="0" marL="0" rtl="0" algn="l">
              <a:spcBef>
                <a:spcPts val="1200"/>
              </a:spcBef>
              <a:spcAft>
                <a:spcPts val="1200"/>
              </a:spcAft>
              <a:buNone/>
            </a:pPr>
            <a:r>
              <a:rPr b="1" lang="en-GB" sz="1000">
                <a:solidFill>
                  <a:srgbClr val="000000"/>
                </a:solidFill>
                <a:highlight>
                  <a:srgbClr val="F4CCCC"/>
                </a:highlight>
              </a:rPr>
              <a:t>(laid to rest : </a:t>
            </a:r>
            <a:r>
              <a:rPr b="1" lang="en-GB" sz="1000">
                <a:solidFill>
                  <a:srgbClr val="000000"/>
                </a:solidFill>
                <a:highlight>
                  <a:srgbClr val="F4CCCC"/>
                </a:highlight>
              </a:rPr>
              <a:t>buried</a:t>
            </a:r>
            <a:r>
              <a:rPr b="1" lang="en-GB" sz="1000">
                <a:solidFill>
                  <a:srgbClr val="000000"/>
                </a:solidFill>
                <a:highlight>
                  <a:srgbClr val="F4CCCC"/>
                </a:highlight>
              </a:rPr>
              <a:t> after death) </a:t>
            </a:r>
            <a:endParaRPr b="1" sz="1000">
              <a:solidFill>
                <a:srgbClr val="000000"/>
              </a:solidFill>
              <a:highlight>
                <a:srgbClr val="F4CCCC"/>
              </a:highlight>
            </a:endParaRPr>
          </a:p>
        </p:txBody>
      </p:sp>
      <p:sp>
        <p:nvSpPr>
          <p:cNvPr id="120" name="Google Shape;120;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sz="1800">
                <a:solidFill>
                  <a:srgbClr val="000000"/>
                </a:solidFill>
              </a:rPr>
              <a:t>Stanza VI</a:t>
            </a:r>
            <a:endParaRPr sz="1800">
              <a:solidFill>
                <a:srgbClr val="000000"/>
              </a:solidFill>
            </a:endParaRPr>
          </a:p>
          <a:p>
            <a:pPr indent="0" lvl="0" marL="0" rtl="0" algn="l">
              <a:spcBef>
                <a:spcPts val="1200"/>
              </a:spcBef>
              <a:spcAft>
                <a:spcPts val="0"/>
              </a:spcAft>
              <a:buClr>
                <a:schemeClr val="dk1"/>
              </a:buClr>
              <a:buSzPts val="1100"/>
              <a:buFont typeface="Arial"/>
              <a:buNone/>
            </a:pPr>
            <a:r>
              <a:rPr lang="en-GB">
                <a:solidFill>
                  <a:srgbClr val="000000"/>
                </a:solidFill>
                <a:highlight>
                  <a:srgbClr val="FFFFFF"/>
                </a:highlight>
              </a:rPr>
              <a:t>And the world will be better for this</a:t>
            </a:r>
            <a:endParaRPr>
              <a:solidFill>
                <a:srgbClr val="000000"/>
              </a:solidFill>
              <a:highlight>
                <a:srgbClr val="FFFFFF"/>
              </a:highlight>
            </a:endParaRPr>
          </a:p>
          <a:p>
            <a:pPr indent="0" lvl="0" marL="0" rtl="0" algn="l">
              <a:spcBef>
                <a:spcPts val="1200"/>
              </a:spcBef>
              <a:spcAft>
                <a:spcPts val="0"/>
              </a:spcAft>
              <a:buClr>
                <a:schemeClr val="dk1"/>
              </a:buClr>
              <a:buSzPts val="1100"/>
              <a:buFont typeface="Arial"/>
              <a:buNone/>
            </a:pPr>
            <a:r>
              <a:rPr lang="en-GB">
                <a:solidFill>
                  <a:srgbClr val="000000"/>
                </a:solidFill>
                <a:highlight>
                  <a:srgbClr val="FFFFFF"/>
                </a:highlight>
              </a:rPr>
              <a:t>That one man, </a:t>
            </a:r>
            <a:r>
              <a:rPr lang="en-GB">
                <a:solidFill>
                  <a:srgbClr val="000000"/>
                </a:solidFill>
                <a:highlight>
                  <a:srgbClr val="F4CCCC"/>
                </a:highlight>
              </a:rPr>
              <a:t>scorned</a:t>
            </a:r>
            <a:r>
              <a:rPr lang="en-GB">
                <a:solidFill>
                  <a:srgbClr val="000000"/>
                </a:solidFill>
                <a:highlight>
                  <a:srgbClr val="FFFFFF"/>
                </a:highlight>
              </a:rPr>
              <a:t> and covered with </a:t>
            </a:r>
            <a:r>
              <a:rPr lang="en-GB">
                <a:solidFill>
                  <a:srgbClr val="000000"/>
                </a:solidFill>
                <a:highlight>
                  <a:srgbClr val="F4CCCC"/>
                </a:highlight>
              </a:rPr>
              <a:t>scars</a:t>
            </a:r>
            <a:endParaRPr>
              <a:solidFill>
                <a:srgbClr val="000000"/>
              </a:solidFill>
              <a:highlight>
                <a:srgbClr val="F4CCCC"/>
              </a:highlight>
            </a:endParaRPr>
          </a:p>
          <a:p>
            <a:pPr indent="0" lvl="0" marL="0" rtl="0" algn="l">
              <a:spcBef>
                <a:spcPts val="1200"/>
              </a:spcBef>
              <a:spcAft>
                <a:spcPts val="0"/>
              </a:spcAft>
              <a:buClr>
                <a:schemeClr val="dk1"/>
              </a:buClr>
              <a:buSzPts val="1100"/>
              <a:buFont typeface="Arial"/>
              <a:buNone/>
            </a:pPr>
            <a:r>
              <a:rPr lang="en-GB">
                <a:solidFill>
                  <a:srgbClr val="000000"/>
                </a:solidFill>
                <a:highlight>
                  <a:srgbClr val="FFFFFF"/>
                </a:highlight>
              </a:rPr>
              <a:t>Still strove with his last ounce of courage</a:t>
            </a:r>
            <a:endParaRPr>
              <a:solidFill>
                <a:srgbClr val="000000"/>
              </a:solidFill>
              <a:highlight>
                <a:srgbClr val="FFFFFF"/>
              </a:highlight>
            </a:endParaRPr>
          </a:p>
          <a:p>
            <a:pPr indent="0" lvl="0" marL="0" rtl="0" algn="l">
              <a:spcBef>
                <a:spcPts val="1200"/>
              </a:spcBef>
              <a:spcAft>
                <a:spcPts val="0"/>
              </a:spcAft>
              <a:buNone/>
            </a:pPr>
            <a:r>
              <a:rPr lang="en-GB">
                <a:solidFill>
                  <a:srgbClr val="000000"/>
                </a:solidFill>
                <a:highlight>
                  <a:srgbClr val="FFFFFF"/>
                </a:highlight>
              </a:rPr>
              <a:t>To reach the unreachable star</a:t>
            </a:r>
            <a:endParaRPr>
              <a:solidFill>
                <a:srgbClr val="000000"/>
              </a:solidFill>
              <a:highlight>
                <a:srgbClr val="FFFFFF"/>
              </a:highlight>
            </a:endParaRPr>
          </a:p>
          <a:p>
            <a:pPr indent="0" lvl="0" marL="0" rtl="0" algn="l">
              <a:spcBef>
                <a:spcPts val="1200"/>
              </a:spcBef>
              <a:spcAft>
                <a:spcPts val="0"/>
              </a:spcAft>
              <a:buNone/>
            </a:pPr>
            <a:r>
              <a:t/>
            </a:r>
            <a:endParaRPr>
              <a:solidFill>
                <a:srgbClr val="000000"/>
              </a:solidFill>
              <a:highlight>
                <a:srgbClr val="FFFFFF"/>
              </a:highlight>
            </a:endParaRPr>
          </a:p>
          <a:p>
            <a:pPr indent="0" lvl="0" marL="0" rtl="0" algn="l">
              <a:spcBef>
                <a:spcPts val="1200"/>
              </a:spcBef>
              <a:spcAft>
                <a:spcPts val="0"/>
              </a:spcAft>
              <a:buNone/>
            </a:pPr>
            <a:r>
              <a:rPr b="1" lang="en-GB" sz="1100">
                <a:solidFill>
                  <a:srgbClr val="000000"/>
                </a:solidFill>
                <a:highlight>
                  <a:srgbClr val="F4CCCC"/>
                </a:highlight>
              </a:rPr>
              <a:t>(scorned:     laughed at)</a:t>
            </a:r>
            <a:endParaRPr b="1" sz="1100">
              <a:solidFill>
                <a:srgbClr val="000000"/>
              </a:solidFill>
              <a:highlight>
                <a:srgbClr val="F4CCCC"/>
              </a:highlight>
            </a:endParaRPr>
          </a:p>
          <a:p>
            <a:pPr indent="0" lvl="0" marL="0" rtl="0" algn="l">
              <a:spcBef>
                <a:spcPts val="1200"/>
              </a:spcBef>
              <a:spcAft>
                <a:spcPts val="0"/>
              </a:spcAft>
              <a:buNone/>
            </a:pPr>
            <a:r>
              <a:rPr b="1" lang="en-GB" sz="1100">
                <a:solidFill>
                  <a:srgbClr val="000000"/>
                </a:solidFill>
                <a:highlight>
                  <a:srgbClr val="F4CCCC"/>
                </a:highlight>
              </a:rPr>
              <a:t>(scars:           marks of injury)</a:t>
            </a:r>
            <a:endParaRPr b="1" sz="1100">
              <a:solidFill>
                <a:srgbClr val="000000"/>
              </a:solidFill>
              <a:highlight>
                <a:srgbClr val="F4CCCC"/>
              </a:highlight>
            </a:endParaRPr>
          </a:p>
          <a:p>
            <a:pPr indent="0" lvl="0" marL="0" rtl="0" algn="l">
              <a:spcBef>
                <a:spcPts val="1200"/>
              </a:spcBef>
              <a:spcAft>
                <a:spcPts val="1200"/>
              </a:spcAft>
              <a:buNone/>
            </a:pPr>
            <a:r>
              <a:t/>
            </a:r>
            <a:endParaRPr sz="18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