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AF928-1B26-4F9B-988E-DF46A87A50C8}" type="datetimeFigureOut">
              <a:rPr lang="en-US" smtClean="0"/>
              <a:t>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3CEA-5E8F-418B-B659-3513246B54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Client Server Computing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3657600" cy="838200"/>
          </a:xfrm>
          <a:solidFill>
            <a:srgbClr val="00206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iagram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793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7010400" y="838200"/>
            <a:ext cx="6096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384175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Client Server Computing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228600" y="457200"/>
            <a:ext cx="8686800" cy="5824954"/>
            <a:chOff x="228600" y="457200"/>
            <a:chExt cx="8686800" cy="5824954"/>
          </a:xfrm>
        </p:grpSpPr>
        <p:sp>
          <p:nvSpPr>
            <p:cNvPr id="5" name="Right Arrow 4"/>
            <p:cNvSpPr/>
            <p:nvPr/>
          </p:nvSpPr>
          <p:spPr>
            <a:xfrm>
              <a:off x="228600" y="3200400"/>
              <a:ext cx="8458200" cy="152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0" y="3124200"/>
              <a:ext cx="914400" cy="304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19800" y="3124200"/>
              <a:ext cx="914400" cy="304800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>
              <a:off x="6019800" y="2743200"/>
              <a:ext cx="762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86400" y="2360612"/>
              <a:ext cx="18288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5295900" y="2171700"/>
              <a:ext cx="381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7123906" y="2170906"/>
              <a:ext cx="381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5105400" y="1828800"/>
              <a:ext cx="685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105400" y="914400"/>
              <a:ext cx="7620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5334000" y="1676400"/>
              <a:ext cx="228600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934200" y="762000"/>
              <a:ext cx="7620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086600" y="914400"/>
              <a:ext cx="457200" cy="914400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 rot="5400000">
              <a:off x="1638300" y="3695700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066800" y="3962400"/>
              <a:ext cx="1752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800894" y="4228306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2553494" y="4228306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85800" y="4495800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438400" y="4495800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914400" y="5257800"/>
              <a:ext cx="304800" cy="381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Isosceles Triangle 60"/>
            <p:cNvSpPr/>
            <p:nvPr/>
          </p:nvSpPr>
          <p:spPr>
            <a:xfrm>
              <a:off x="2667000" y="5257800"/>
              <a:ext cx="304800" cy="381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533400" y="5638800"/>
              <a:ext cx="10668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286000" y="5638800"/>
              <a:ext cx="10668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62000" y="5715000"/>
              <a:ext cx="6096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14600" y="5715000"/>
              <a:ext cx="6096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62000" y="4572000"/>
              <a:ext cx="6858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514600" y="4572000"/>
              <a:ext cx="6858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5181600" y="990600"/>
              <a:ext cx="609600" cy="609600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Isosceles Triangle 71"/>
            <p:cNvSpPr/>
            <p:nvPr/>
          </p:nvSpPr>
          <p:spPr>
            <a:xfrm rot="5400000">
              <a:off x="8458200" y="2971800"/>
              <a:ext cx="381000" cy="533400"/>
            </a:xfrm>
            <a:prstGeom prst="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114800" y="335280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</a:rPr>
                <a:t>Internet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05400" y="609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Client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5800" y="5943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Client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514600" y="5943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Client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934200" y="4572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Server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410200" y="4191000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b="1" spc="50" dirty="0" smtClean="0">
                  <a:ln w="11430"/>
                  <a:solidFill>
                    <a:srgbClr val="00206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</a:rPr>
                <a:t>Client Server Computing</a:t>
              </a:r>
              <a:endParaRPr lang="en-US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57800" y="4419600"/>
              <a:ext cx="350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Kruti Dev 710" pitchFamily="2" charset="0"/>
                </a:rPr>
                <a:t>Dyk;aV @lOgZj jpuk</a:t>
              </a:r>
              <a:endPara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ruti Dev 710" pitchFamily="2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6172200" y="3352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Router</a:t>
            </a:r>
          </a:p>
          <a:p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24000" y="2819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</a:rPr>
              <a:t>Router</a:t>
            </a:r>
            <a:endParaRPr lang="en-US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0104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Local Area Network - (LAN)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1066800" y="4724400"/>
            <a:ext cx="3048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609600" y="1752600"/>
            <a:ext cx="8229600" cy="3657600"/>
            <a:chOff x="609600" y="1752600"/>
            <a:chExt cx="8229600" cy="3657600"/>
          </a:xfrm>
        </p:grpSpPr>
        <p:sp>
          <p:nvSpPr>
            <p:cNvPr id="3" name="Left-Right Arrow 2"/>
            <p:cNvSpPr/>
            <p:nvPr/>
          </p:nvSpPr>
          <p:spPr>
            <a:xfrm>
              <a:off x="838200" y="2133600"/>
              <a:ext cx="7620000" cy="2286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810000" y="2057400"/>
              <a:ext cx="1676400" cy="381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86200" y="2133600"/>
              <a:ext cx="1676400" cy="381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Notched Right Arrow 6"/>
            <p:cNvSpPr/>
            <p:nvPr/>
          </p:nvSpPr>
          <p:spPr>
            <a:xfrm rot="10800000">
              <a:off x="609600" y="2057400"/>
              <a:ext cx="609600" cy="381000"/>
            </a:xfrm>
            <a:prstGeom prst="notched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Notched Right Arrow 7"/>
            <p:cNvSpPr/>
            <p:nvPr/>
          </p:nvSpPr>
          <p:spPr>
            <a:xfrm>
              <a:off x="8229600" y="2057400"/>
              <a:ext cx="609600" cy="381000"/>
            </a:xfrm>
            <a:prstGeom prst="notchedRight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52600" y="18288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Internet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24600" y="18288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C00000"/>
                  </a:solidFill>
                </a:rPr>
                <a:t>Internet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219200" y="3276600"/>
              <a:ext cx="69342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876300" y="3619500"/>
              <a:ext cx="685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551906" y="3618706"/>
              <a:ext cx="685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295106" y="3618706"/>
              <a:ext cx="685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7809706" y="3618706"/>
              <a:ext cx="6858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38200" y="3962400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85800" y="5105400"/>
              <a:ext cx="10668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14400" y="5181600"/>
              <a:ext cx="6096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914400" y="4038600"/>
              <a:ext cx="6858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14600" y="3962400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2743200" y="4724400"/>
              <a:ext cx="304800" cy="381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362200" y="5105400"/>
              <a:ext cx="10668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90800" y="5181600"/>
              <a:ext cx="6096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90800" y="4038600"/>
              <a:ext cx="6858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257800" y="3962400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>
              <a:off x="5486400" y="4724400"/>
              <a:ext cx="304800" cy="381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105400" y="5105400"/>
              <a:ext cx="10668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34000" y="5181600"/>
              <a:ext cx="6096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334000" y="4038600"/>
              <a:ext cx="6858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72400" y="3962400"/>
              <a:ext cx="838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37"/>
            <p:cNvSpPr/>
            <p:nvPr/>
          </p:nvSpPr>
          <p:spPr>
            <a:xfrm>
              <a:off x="8001000" y="4724400"/>
              <a:ext cx="304800" cy="381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620000" y="5105400"/>
              <a:ext cx="1066800" cy="304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848600" y="5181600"/>
              <a:ext cx="609600" cy="1524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848600" y="4038600"/>
              <a:ext cx="685800" cy="60960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38600" y="1752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C00000"/>
                  </a:solidFill>
                </a:rPr>
                <a:t>Router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44" name="Straight Connector 43"/>
            <p:cNvCxnSpPr>
              <a:stCxn id="6" idx="2"/>
            </p:cNvCxnSpPr>
            <p:nvPr/>
          </p:nvCxnSpPr>
          <p:spPr>
            <a:xfrm rot="5400000">
              <a:off x="4343400" y="2895600"/>
              <a:ext cx="7620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Client Server Computing</vt:lpstr>
      <vt:lpstr>Client Server Computing</vt:lpstr>
      <vt:lpstr>PowerPoint Presentation</vt:lpstr>
    </vt:vector>
  </TitlesOfParts>
  <Company>Neo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Server Computing</dc:title>
  <dc:creator>USER</dc:creator>
  <cp:lastModifiedBy>pc</cp:lastModifiedBy>
  <cp:revision>9</cp:revision>
  <dcterms:created xsi:type="dcterms:W3CDTF">2018-08-26T03:39:25Z</dcterms:created>
  <dcterms:modified xsi:type="dcterms:W3CDTF">2011-01-01T06:37:06Z</dcterms:modified>
</cp:coreProperties>
</file>