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C211-AF58-413E-8A05-9A6D8190E0C4}" type="datetimeFigureOut">
              <a:rPr lang="en-US" smtClean="0"/>
              <a:t>31/08/2019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D9AE-BAB2-4B16-83F7-129B569E70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"/>
            <a:ext cx="7848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6779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46037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>Domain </a:t>
            </a:r>
            <a:r>
              <a:rPr lang="en-US" sz="2400" b="1" u="sng" dirty="0"/>
              <a:t>Name System-(DNS)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447800"/>
          <a:ext cx="7010400" cy="4343400"/>
        </p:xfrm>
        <a:graphic>
          <a:graphicData uri="http://schemas.openxmlformats.org/drawingml/2006/table">
            <a:tbl>
              <a:tblPr/>
              <a:tblGrid>
                <a:gridCol w="100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mbria"/>
                          <a:ea typeface="Times New Roman"/>
                          <a:cs typeface="Times New Roman"/>
                        </a:rPr>
                        <a:t>Sr.No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mbria"/>
                          <a:ea typeface="Times New Roman"/>
                          <a:cs typeface="Times New Roman"/>
                        </a:rPr>
                        <a:t>Domain Name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mbria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O;kikjh la?kVu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edu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‘kS{kf.kd laLFkk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gov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‘kklfd;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vkarjjk”Vªh; la?kVu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mil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Kruti Dev 710"/>
                          <a:ea typeface="Calibri"/>
                          <a:cs typeface="Times New Roman"/>
                        </a:rPr>
                        <a:t>vesfjdu </a:t>
                      </a: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lSfudh la?kVu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usVodZ cWdcksu iz.kkyh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org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Kruti Dev 710"/>
                          <a:ea typeface="Calibri"/>
                          <a:cs typeface="Times New Roman"/>
                        </a:rPr>
                        <a:t>fgrdkjd la?kVu@dY;k.kdkjh laLFkk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710" pitchFamily="2" charset="0"/>
                <a:ea typeface="Calibri" pitchFamily="34" charset="0"/>
                <a:cs typeface="Times New Roman" pitchFamily="18" charset="0"/>
              </a:rPr>
              <a:t>loksZPp ikrGhojhy la?kVukRed izdkjP;k MksesUlph ukos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6525" y="757535"/>
            <a:ext cx="6975475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 pitchFamily="2" charset="0"/>
                <a:ea typeface="Calibri" pitchFamily="34" charset="0"/>
                <a:cs typeface="Times New Roman" pitchFamily="18" charset="0"/>
              </a:rPr>
              <a:t>loksZPp ikrGhojhy la?kVukRed izdkjP;k MksesUlph ukos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76535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spc="50" normalizeH="0" baseline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 pitchFamily="2" charset="0"/>
                <a:ea typeface="Calibri" pitchFamily="34" charset="0"/>
                <a:cs typeface="Times New Roman" pitchFamily="18" charset="0"/>
              </a:rPr>
              <a:t>mPp ikrGhojhy MksesUlph ukos </a:t>
            </a:r>
            <a:r>
              <a:rPr kumimoji="0" lang="en-US" sz="2400" b="1" i="0" u="sng" strike="noStrike" spc="50" normalizeH="0" baseline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sng" strike="noStrike" spc="50" normalizeH="0" baseline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/>
                <a:ea typeface="Calibri" pitchFamily="34" charset="0"/>
                <a:cs typeface="Times New Roman" pitchFamily="18" charset="0"/>
              </a:rPr>
              <a:t>¼</a:t>
            </a:r>
            <a:r>
              <a:rPr kumimoji="0" lang="en-US" sz="2400" b="1" i="0" u="sng" strike="noStrike" spc="50" normalizeH="0" baseline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 pitchFamily="2" charset="0"/>
                <a:ea typeface="Calibri" pitchFamily="34" charset="0"/>
                <a:cs typeface="Times New Roman" pitchFamily="18" charset="0"/>
              </a:rPr>
              <a:t>nksu v{kjkauh funsZf’kr ns’kkaph ukos</a:t>
            </a:r>
            <a:r>
              <a:rPr lang="en-US" sz="2400" b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/>
                <a:ea typeface="Calibri" pitchFamily="34" charset="0"/>
                <a:cs typeface="Times New Roman" pitchFamily="18" charset="0"/>
              </a:rPr>
              <a:t>½</a:t>
            </a:r>
            <a:endParaRPr kumimoji="0" lang="en-US" sz="3600" b="1" i="0" u="none" strike="noStrike" spc="50" normalizeH="0" baseline="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219203"/>
          <a:ext cx="6934200" cy="4952997"/>
        </p:xfrm>
        <a:graphic>
          <a:graphicData uri="http://schemas.openxmlformats.org/drawingml/2006/table">
            <a:tbl>
              <a:tblPr/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ruti Dev 710"/>
                          <a:ea typeface="Times New Roman"/>
                          <a:cs typeface="Times New Roman"/>
                        </a:rPr>
                        <a:t>ns’k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ruti Dev 710"/>
                          <a:ea typeface="Times New Roman"/>
                          <a:cs typeface="Times New Roman"/>
                        </a:rPr>
                        <a:t>v{kjs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ruti Dev 710"/>
                          <a:ea typeface="Times New Roman"/>
                          <a:cs typeface="Times New Roman"/>
                        </a:rPr>
                        <a:t>ns’k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ruti Dev 710"/>
                          <a:ea typeface="Times New Roman"/>
                          <a:cs typeface="Times New Roman"/>
                        </a:rPr>
                        <a:t>v{kjs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vkWLVªsfy;k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bVyh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vkWfLVª;k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Kruti Dev 710"/>
                          <a:ea typeface="Calibri"/>
                          <a:cs typeface="Times New Roman"/>
                        </a:rPr>
                        <a:t>Tkiku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jp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Kruti Dev 710"/>
                          <a:ea typeface="Times New Roman"/>
                          <a:cs typeface="Times New Roman"/>
                        </a:rPr>
                        <a:t>dWuMk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dksfj;k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kr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fpyh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U;w&gt;hyaM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nz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MsUekdZ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dk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Lisu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QzkUl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fr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LohMu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teZuh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fczVu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Times New Roman"/>
                          <a:cs typeface="Times New Roman"/>
                        </a:rPr>
                        <a:t>Hkkjr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Kruti Dev 710"/>
                          <a:ea typeface="Calibri"/>
                          <a:cs typeface="Times New Roman"/>
                        </a:rPr>
                        <a:t>vesfjdk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97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Kruti Dev 710</vt:lpstr>
      <vt:lpstr>Times New Roman</vt:lpstr>
      <vt:lpstr>Office Theme</vt:lpstr>
      <vt:lpstr>PowerPoint Presentation</vt:lpstr>
      <vt:lpstr> Domain Name System-(DNS) </vt:lpstr>
      <vt:lpstr>PowerPoint Presentation</vt:lpstr>
    </vt:vector>
  </TitlesOfParts>
  <Company>Neo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Name System-(DNS)</dc:title>
  <dc:creator>USER</dc:creator>
  <cp:lastModifiedBy>USER</cp:lastModifiedBy>
  <cp:revision>3</cp:revision>
  <dcterms:created xsi:type="dcterms:W3CDTF">2018-08-28T13:44:51Z</dcterms:created>
  <dcterms:modified xsi:type="dcterms:W3CDTF">2019-08-31T13:52:25Z</dcterms:modified>
</cp:coreProperties>
</file>