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952B-701D-487A-BE2D-AC2807CBD260}" type="datetimeFigureOut">
              <a:rPr lang="en-US" smtClean="0"/>
              <a:t>12/09/2019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DE60-9C9D-48D0-B5FE-EC762BCBD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159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952B-701D-487A-BE2D-AC2807CBD260}" type="datetimeFigureOut">
              <a:rPr lang="en-US" smtClean="0"/>
              <a:t>12/09/2019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DE60-9C9D-48D0-B5FE-EC762BCBD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94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952B-701D-487A-BE2D-AC2807CBD260}" type="datetimeFigureOut">
              <a:rPr lang="en-US" smtClean="0"/>
              <a:t>12/09/2019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DE60-9C9D-48D0-B5FE-EC762BCBD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812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952B-701D-487A-BE2D-AC2807CBD260}" type="datetimeFigureOut">
              <a:rPr lang="en-US" smtClean="0"/>
              <a:t>12/09/2019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DE60-9C9D-48D0-B5FE-EC762BCBD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98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952B-701D-487A-BE2D-AC2807CBD260}" type="datetimeFigureOut">
              <a:rPr lang="en-US" smtClean="0"/>
              <a:t>12/09/2019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DE60-9C9D-48D0-B5FE-EC762BCBD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32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952B-701D-487A-BE2D-AC2807CBD260}" type="datetimeFigureOut">
              <a:rPr lang="en-US" smtClean="0"/>
              <a:t>12/09/2019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DE60-9C9D-48D0-B5FE-EC762BCBD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072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952B-701D-487A-BE2D-AC2807CBD260}" type="datetimeFigureOut">
              <a:rPr lang="en-US" smtClean="0"/>
              <a:t>12/09/2019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DE60-9C9D-48D0-B5FE-EC762BCBD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61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952B-701D-487A-BE2D-AC2807CBD260}" type="datetimeFigureOut">
              <a:rPr lang="en-US" smtClean="0"/>
              <a:t>12/09/2019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DE60-9C9D-48D0-B5FE-EC762BCBD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47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952B-701D-487A-BE2D-AC2807CBD260}" type="datetimeFigureOut">
              <a:rPr lang="en-US" smtClean="0"/>
              <a:t>12/09/2019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DE60-9C9D-48D0-B5FE-EC762BCBD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30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952B-701D-487A-BE2D-AC2807CBD260}" type="datetimeFigureOut">
              <a:rPr lang="en-US" smtClean="0"/>
              <a:t>12/09/2019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DE60-9C9D-48D0-B5FE-EC762BCBD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3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952B-701D-487A-BE2D-AC2807CBD260}" type="datetimeFigureOut">
              <a:rPr lang="en-US" smtClean="0"/>
              <a:t>12/09/2019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DE60-9C9D-48D0-B5FE-EC762BCBD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22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E952B-701D-487A-BE2D-AC2807CBD260}" type="datetimeFigureOut">
              <a:rPr lang="en-US" smtClean="0"/>
              <a:t>12/09/2019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CDE60-9C9D-48D0-B5FE-EC762BCBD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404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76519"/>
            <a:ext cx="9144000" cy="592427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3200" dirty="0" err="1" smtClean="0">
                <a:solidFill>
                  <a:srgbClr val="7030A0"/>
                </a:solidFill>
                <a:latin typeface="Kruti Dev 710" pitchFamily="2" charset="0"/>
              </a:rPr>
              <a:t>baVjusVo:u</a:t>
            </a:r>
            <a:r>
              <a:rPr lang="en-US" sz="3200" dirty="0" smtClean="0">
                <a:solidFill>
                  <a:srgbClr val="7030A0"/>
                </a:solidFill>
                <a:latin typeface="Kruti Dev 71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Kruti Dev 710" pitchFamily="2" charset="0"/>
              </a:rPr>
              <a:t>xzkgdkph</a:t>
            </a:r>
            <a:r>
              <a:rPr lang="en-US" sz="3200" dirty="0" smtClean="0">
                <a:solidFill>
                  <a:srgbClr val="7030A0"/>
                </a:solidFill>
                <a:latin typeface="Kruti Dev 71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Kruti Dev 710" pitchFamily="2" charset="0"/>
              </a:rPr>
              <a:t>vkWuykbZu</a:t>
            </a:r>
            <a:r>
              <a:rPr lang="en-US" sz="3200" dirty="0" smtClean="0">
                <a:solidFill>
                  <a:srgbClr val="7030A0"/>
                </a:solidFill>
                <a:latin typeface="Kruti Dev 710" pitchFamily="2" charset="0"/>
              </a:rPr>
              <a:t> [</a:t>
            </a:r>
            <a:r>
              <a:rPr lang="en-US" sz="3200" dirty="0" err="1" smtClean="0">
                <a:solidFill>
                  <a:srgbClr val="7030A0"/>
                </a:solidFill>
                <a:latin typeface="Kruti Dev 710" pitchFamily="2" charset="0"/>
              </a:rPr>
              <a:t>kjsnhph</a:t>
            </a:r>
            <a:r>
              <a:rPr lang="en-US" sz="3200" dirty="0" smtClean="0">
                <a:solidFill>
                  <a:srgbClr val="7030A0"/>
                </a:solidFill>
                <a:latin typeface="Kruti Dev 71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Kruti Dev 710" pitchFamily="2" charset="0"/>
              </a:rPr>
              <a:t>izfdz;k</a:t>
            </a:r>
            <a:endParaRPr lang="en-US" sz="3200" dirty="0">
              <a:solidFill>
                <a:srgbClr val="7030A0"/>
              </a:solidFill>
              <a:latin typeface="Kruti Dev 71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791" y="1609859"/>
            <a:ext cx="11075831" cy="484245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ruti Dev 710" pitchFamily="2" charset="0"/>
              </a:rPr>
              <a:t>vkd`rhOnkjs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ruti Dev 710" pitchFamily="2" charset="0"/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ruti Dev 710" pitchFamily="2" charset="0"/>
              </a:rPr>
              <a:t>Li”Vhdj.k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ruti Dev 710" pitchFamily="2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5811535" y="2562896"/>
            <a:ext cx="257578" cy="20606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1322238" y="2163654"/>
            <a:ext cx="9389763" cy="3408606"/>
            <a:chOff x="1322238" y="2163654"/>
            <a:chExt cx="9389763" cy="3408606"/>
          </a:xfrm>
        </p:grpSpPr>
        <p:sp>
          <p:nvSpPr>
            <p:cNvPr id="4" name="Rectangle 3"/>
            <p:cNvSpPr/>
            <p:nvPr/>
          </p:nvSpPr>
          <p:spPr>
            <a:xfrm>
              <a:off x="1442432" y="2163654"/>
              <a:ext cx="1854558" cy="105606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771365" y="2174385"/>
              <a:ext cx="1854558" cy="105606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254838" y="2185116"/>
              <a:ext cx="1854558" cy="105606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>
                  <a:solidFill>
                    <a:schemeClr val="tx1"/>
                  </a:solidFill>
                  <a:latin typeface="Kruti Dev 710" pitchFamily="2" charset="0"/>
                </a:rPr>
                <a:t>xzkgdkOnkjs</a:t>
              </a:r>
              <a:r>
                <a:rPr lang="en-US" sz="2400" dirty="0">
                  <a:solidFill>
                    <a:schemeClr val="tx1"/>
                  </a:solidFill>
                  <a:latin typeface="Kruti Dev 710" pitchFamily="2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Kruti Dev 710" pitchFamily="2" charset="0"/>
                </a:rPr>
                <a:t>oLrwph</a:t>
              </a:r>
              <a:r>
                <a:rPr lang="en-US" sz="2400" dirty="0">
                  <a:solidFill>
                    <a:schemeClr val="tx1"/>
                  </a:solidFill>
                  <a:latin typeface="Kruti Dev 710" pitchFamily="2" charset="0"/>
                </a:rPr>
                <a:t> [</a:t>
              </a:r>
              <a:r>
                <a:rPr lang="en-US" sz="2400" dirty="0" err="1">
                  <a:solidFill>
                    <a:schemeClr val="tx1"/>
                  </a:solidFill>
                  <a:latin typeface="Kruti Dev 710" pitchFamily="2" charset="0"/>
                </a:rPr>
                <a:t>kjsnh</a:t>
              </a:r>
              <a:endParaRPr lang="en-US" sz="2400" dirty="0">
                <a:solidFill>
                  <a:schemeClr val="tx1"/>
                </a:solidFill>
                <a:latin typeface="Kruti Dev 710" pitchFamily="2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8764073" y="2208726"/>
              <a:ext cx="1854558" cy="105606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>
                  <a:solidFill>
                    <a:schemeClr val="tx1"/>
                  </a:solidFill>
                  <a:latin typeface="Kruti Dev 710" pitchFamily="2" charset="0"/>
                </a:rPr>
                <a:t>O;olk;kdMwu</a:t>
              </a:r>
              <a:r>
                <a:rPr lang="en-US" sz="2400" dirty="0">
                  <a:solidFill>
                    <a:schemeClr val="tx1"/>
                  </a:solidFill>
                  <a:latin typeface="Kruti Dev 710" pitchFamily="2" charset="0"/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  <a:latin typeface="Kruti Dev 710" pitchFamily="2" charset="0"/>
                </a:rPr>
                <a:t>vkns’kkph</a:t>
              </a:r>
              <a:r>
                <a:rPr lang="en-US" sz="2400" dirty="0" smtClean="0">
                  <a:solidFill>
                    <a:schemeClr val="tx1"/>
                  </a:solidFill>
                  <a:latin typeface="Kruti Dev 710" pitchFamily="2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Kruti Dev 710" pitchFamily="2" charset="0"/>
                </a:rPr>
                <a:t>fLod`rh</a:t>
              </a:r>
              <a:endParaRPr lang="en-US" sz="2400" dirty="0">
                <a:solidFill>
                  <a:schemeClr val="tx1"/>
                </a:solidFill>
                <a:latin typeface="Kruti Dev 710" pitchFamily="2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8857443" y="4516193"/>
              <a:ext cx="1854558" cy="105606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Kruti Dev 710" pitchFamily="2" charset="0"/>
                </a:rPr>
                <a:t>‘</a:t>
              </a:r>
              <a:r>
                <a:rPr lang="en-US" sz="2400" dirty="0" err="1" smtClean="0">
                  <a:solidFill>
                    <a:schemeClr val="tx1"/>
                  </a:solidFill>
                  <a:latin typeface="Kruti Dev 710" pitchFamily="2" charset="0"/>
                </a:rPr>
                <a:t>kks</a:t>
              </a:r>
              <a:r>
                <a:rPr lang="en-US" sz="2400" dirty="0" smtClean="0">
                  <a:solidFill>
                    <a:schemeClr val="tx1"/>
                  </a:solidFill>
                  <a:latin typeface="Kruti Dev 710" pitchFamily="2" charset="0"/>
                </a:rPr>
                <a:t>/</a:t>
              </a:r>
              <a:r>
                <a:rPr lang="en-US" sz="2400" dirty="0" err="1" smtClean="0">
                  <a:solidFill>
                    <a:schemeClr val="tx1"/>
                  </a:solidFill>
                  <a:latin typeface="Kruti Dev 710" pitchFamily="2" charset="0"/>
                </a:rPr>
                <a:t>kuiz.kkyh</a:t>
              </a:r>
              <a:r>
                <a:rPr lang="en-US" sz="2400" dirty="0" smtClean="0">
                  <a:solidFill>
                    <a:schemeClr val="tx1"/>
                  </a:solidFill>
                  <a:latin typeface="Kruti Dev 710" pitchFamily="2" charset="0"/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  <a:latin typeface="Kruti Dev 710" pitchFamily="2" charset="0"/>
                </a:rPr>
                <a:t>fuf’prh</a:t>
              </a:r>
              <a:endParaRPr lang="en-US" sz="2400" dirty="0">
                <a:solidFill>
                  <a:schemeClr val="tx1"/>
                </a:solidFill>
                <a:latin typeface="Kruti Dev 710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322238" y="4413162"/>
              <a:ext cx="1854558" cy="105606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>
                  <a:solidFill>
                    <a:schemeClr val="tx1"/>
                  </a:solidFill>
                  <a:latin typeface="Kruti Dev 710" pitchFamily="2" charset="0"/>
                </a:rPr>
                <a:t>f</a:t>
              </a:r>
              <a:r>
                <a:rPr lang="en-US" sz="2400" dirty="0" err="1" smtClean="0">
                  <a:solidFill>
                    <a:schemeClr val="tx1"/>
                  </a:solidFill>
                  <a:latin typeface="Kruti Dev 710" pitchFamily="2" charset="0"/>
                </a:rPr>
                <a:t>odz;sRrj</a:t>
              </a:r>
              <a:r>
                <a:rPr lang="en-US" sz="2400" dirty="0" smtClean="0">
                  <a:solidFill>
                    <a:schemeClr val="tx1"/>
                  </a:solidFill>
                  <a:latin typeface="Kruti Dev 710" pitchFamily="2" charset="0"/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  <a:latin typeface="Kruti Dev 710" pitchFamily="2" charset="0"/>
                </a:rPr>
                <a:t>lsok</a:t>
              </a:r>
              <a:endParaRPr lang="en-US" sz="2400" dirty="0">
                <a:solidFill>
                  <a:schemeClr val="tx1"/>
                </a:solidFill>
                <a:latin typeface="Kruti Dev 710" pitchFamily="2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859358" y="4458238"/>
              <a:ext cx="1854558" cy="105606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chemeClr val="tx1"/>
                  </a:solidFill>
                  <a:latin typeface="Kruti Dev 710" pitchFamily="2" charset="0"/>
                </a:rPr>
                <a:t>oLrwph</a:t>
              </a:r>
              <a:r>
                <a:rPr lang="en-US" sz="2400" dirty="0" smtClean="0">
                  <a:solidFill>
                    <a:schemeClr val="tx1"/>
                  </a:solidFill>
                  <a:latin typeface="Kruti Dev 710" pitchFamily="2" charset="0"/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  <a:latin typeface="Kruti Dev 710" pitchFamily="2" charset="0"/>
                </a:rPr>
                <a:t>izkIrh</a:t>
              </a:r>
              <a:endParaRPr lang="en-US" sz="2400" dirty="0">
                <a:solidFill>
                  <a:schemeClr val="tx1"/>
                </a:solidFill>
                <a:latin typeface="Kruti Dev 710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366453" y="4486141"/>
              <a:ext cx="1854558" cy="105606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chemeClr val="tx1"/>
                  </a:solidFill>
                  <a:latin typeface="Kruti Dev 710" pitchFamily="2" charset="0"/>
                </a:rPr>
                <a:t>oLrwps</a:t>
              </a:r>
              <a:r>
                <a:rPr lang="en-US" sz="2400" dirty="0" smtClean="0">
                  <a:solidFill>
                    <a:schemeClr val="tx1"/>
                  </a:solidFill>
                  <a:latin typeface="Kruti Dev 710" pitchFamily="2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Kruti Dev 710" pitchFamily="2" charset="0"/>
                </a:rPr>
                <a:t>forj.k</a:t>
              </a:r>
              <a:endParaRPr lang="en-US" sz="2400" dirty="0">
                <a:solidFill>
                  <a:schemeClr val="tx1"/>
                </a:solidFill>
                <a:latin typeface="Kruti Dev 71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517609" y="2296731"/>
              <a:ext cx="16784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 smtClean="0">
                  <a:latin typeface="Kruti Dev 710" pitchFamily="2" charset="0"/>
                </a:rPr>
                <a:t>osclkbZVyk</a:t>
              </a:r>
              <a:r>
                <a:rPr lang="en-US" sz="2400" dirty="0" smtClean="0">
                  <a:latin typeface="Kruti Dev 710" pitchFamily="2" charset="0"/>
                </a:rPr>
                <a:t> </a:t>
              </a:r>
              <a:r>
                <a:rPr lang="en-US" sz="2400" dirty="0" err="1" smtClean="0">
                  <a:latin typeface="Kruti Dev 710" pitchFamily="2" charset="0"/>
                </a:rPr>
                <a:t>HksV</a:t>
              </a:r>
              <a:r>
                <a:rPr lang="en-US" sz="2400" dirty="0" smtClean="0">
                  <a:latin typeface="Kruti Dev 710" pitchFamily="2" charset="0"/>
                </a:rPr>
                <a:t> </a:t>
              </a:r>
              <a:r>
                <a:rPr lang="en-US" sz="2400" dirty="0" err="1" smtClean="0">
                  <a:latin typeface="Kruti Dev 710" pitchFamily="2" charset="0"/>
                </a:rPr>
                <a:t>ns.ks</a:t>
              </a:r>
              <a:endParaRPr lang="en-US" sz="2400" dirty="0">
                <a:latin typeface="Kruti Dev 710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876542" y="2296731"/>
              <a:ext cx="163561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 smtClean="0">
                  <a:latin typeface="Kruti Dev 710" pitchFamily="2" charset="0"/>
                </a:rPr>
                <a:t>xzkgdkph</a:t>
              </a:r>
              <a:r>
                <a:rPr lang="en-US" sz="2400" dirty="0" smtClean="0">
                  <a:latin typeface="Kruti Dev 710" pitchFamily="2" charset="0"/>
                </a:rPr>
                <a:t> uksan.kh</a:t>
              </a:r>
              <a:endParaRPr lang="en-US" sz="2400" dirty="0">
                <a:latin typeface="Kruti Dev 710" pitchFamily="2" charset="0"/>
              </a:endParaRPr>
            </a:p>
          </p:txBody>
        </p:sp>
        <p:sp>
          <p:nvSpPr>
            <p:cNvPr id="16" name="Down Arrow 15"/>
            <p:cNvSpPr/>
            <p:nvPr/>
          </p:nvSpPr>
          <p:spPr>
            <a:xfrm>
              <a:off x="9736428" y="3406463"/>
              <a:ext cx="244699" cy="882204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ight Arrow 16"/>
            <p:cNvSpPr/>
            <p:nvPr/>
          </p:nvSpPr>
          <p:spPr>
            <a:xfrm>
              <a:off x="3412901" y="2562896"/>
              <a:ext cx="257578" cy="206062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ight Arrow 18"/>
            <p:cNvSpPr/>
            <p:nvPr/>
          </p:nvSpPr>
          <p:spPr>
            <a:xfrm>
              <a:off x="8307945" y="2530697"/>
              <a:ext cx="257578" cy="206062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Left Arrow 20"/>
            <p:cNvSpPr/>
            <p:nvPr/>
          </p:nvSpPr>
          <p:spPr>
            <a:xfrm>
              <a:off x="8436734" y="4941195"/>
              <a:ext cx="327339" cy="210354"/>
            </a:xfrm>
            <a:prstGeom prst="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Left Arrow 21"/>
            <p:cNvSpPr/>
            <p:nvPr/>
          </p:nvSpPr>
          <p:spPr>
            <a:xfrm>
              <a:off x="3308267" y="4881094"/>
              <a:ext cx="327339" cy="210354"/>
            </a:xfrm>
            <a:prstGeom prst="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Left Arrow 22"/>
            <p:cNvSpPr/>
            <p:nvPr/>
          </p:nvSpPr>
          <p:spPr>
            <a:xfrm>
              <a:off x="5904959" y="4939049"/>
              <a:ext cx="327339" cy="210354"/>
            </a:xfrm>
            <a:prstGeom prst="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Up Arrow 23"/>
            <p:cNvSpPr/>
            <p:nvPr/>
          </p:nvSpPr>
          <p:spPr>
            <a:xfrm>
              <a:off x="2099256" y="3406463"/>
              <a:ext cx="257575" cy="882204"/>
            </a:xfrm>
            <a:prstGeom prst="up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85575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29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Kruti Dev 710</vt:lpstr>
      <vt:lpstr>Office Theme</vt:lpstr>
      <vt:lpstr>baVjusVo:u xzkgdkph vkWuykbZu [kjsnhph izfdz;k</vt:lpstr>
    </vt:vector>
  </TitlesOfParts>
  <Company>Neo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baVjusVo: xzkgdkph vkWuykbZu [kjsnhph izfdz;k</dc:title>
  <dc:creator>USER</dc:creator>
  <cp:lastModifiedBy>USER</cp:lastModifiedBy>
  <cp:revision>5</cp:revision>
  <dcterms:created xsi:type="dcterms:W3CDTF">2019-09-12T14:50:45Z</dcterms:created>
  <dcterms:modified xsi:type="dcterms:W3CDTF">2019-09-12T15:12:34Z</dcterms:modified>
</cp:coreProperties>
</file>